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5" r:id="rId9"/>
    <p:sldId id="263" r:id="rId10"/>
    <p:sldId id="264" r:id="rId11"/>
    <p:sldId id="266" r:id="rId12"/>
    <p:sldId id="277" r:id="rId13"/>
    <p:sldId id="267" r:id="rId14"/>
    <p:sldId id="268" r:id="rId15"/>
    <p:sldId id="269" r:id="rId16"/>
    <p:sldId id="270" r:id="rId17"/>
    <p:sldId id="271" r:id="rId18"/>
    <p:sldId id="272" r:id="rId19"/>
    <p:sldId id="273" r:id="rId20"/>
    <p:sldId id="274" r:id="rId21"/>
    <p:sldId id="275" r:id="rId22"/>
    <p:sldId id="276" r:id="rId23"/>
  </p:sldIdLst>
  <p:sldSz cx="9753600" cy="7315200"/>
  <p:notesSz cx="6858000" cy="9144000"/>
  <p:embeddedFontLst>
    <p:embeddedFont>
      <p:font typeface="IBM Plex Sans Condensed" panose="020B050605020300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Montserrat Black" panose="00000A00000000000000" pitchFamily="2" charset="0"/>
      <p:bold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78" autoAdjust="0"/>
  </p:normalViewPr>
  <p:slideViewPr>
    <p:cSldViewPr snapToGrid="0">
      <p:cViewPr varScale="1">
        <p:scale>
          <a:sx n="59" d="100"/>
          <a:sy n="59" d="100"/>
        </p:scale>
        <p:origin x="2035"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dirty="0"/>
              <a:t>Fazer apresentação pessoal, profissional e eclesial.</a:t>
            </a:r>
            <a:endParaRPr dirty="0"/>
          </a:p>
        </p:txBody>
      </p:sp>
      <p:sp>
        <p:nvSpPr>
          <p:cNvPr id="87" name="Google Shape;87;p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Além de tantas outras definições, como por exemplo:</a:t>
            </a:r>
          </a:p>
          <a:p>
            <a:pPr marL="0" lvl="0" indent="0" algn="l" rtl="0">
              <a:spcBef>
                <a:spcPts val="0"/>
              </a:spcBef>
              <a:spcAft>
                <a:spcPts val="0"/>
              </a:spcAft>
              <a:buNone/>
            </a:pPr>
            <a:r>
              <a:rPr lang="pt-BR" dirty="0"/>
              <a:t>É um amor desejoso de abraçar a todos</a:t>
            </a:r>
          </a:p>
          <a:p>
            <a:pPr marL="0" lvl="0" indent="0" algn="l" rtl="0">
              <a:spcBef>
                <a:spcPts val="0"/>
              </a:spcBef>
              <a:spcAft>
                <a:spcPts val="0"/>
              </a:spcAft>
              <a:buNone/>
            </a:pPr>
            <a:r>
              <a:rPr lang="pt-BR" dirty="0"/>
              <a:t>É comunicar com a vida o amor de Deus</a:t>
            </a:r>
          </a:p>
          <a:p>
            <a:pPr marL="0" lvl="0" indent="0" algn="l" rtl="0">
              <a:spcBef>
                <a:spcPts val="0"/>
              </a:spcBef>
              <a:spcAft>
                <a:spcPts val="0"/>
              </a:spcAft>
              <a:buNone/>
            </a:pPr>
            <a:r>
              <a:rPr lang="pt-BR" dirty="0"/>
              <a:t>Amor que se estende para além das fronteiras...</a:t>
            </a:r>
            <a:endParaRPr dirty="0"/>
          </a:p>
        </p:txBody>
      </p:sp>
      <p:sp>
        <p:nvSpPr>
          <p:cNvPr id="207" name="Google Shape;20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ee9ae7126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Então, convido vocês a procurar ver... Onde está teu irmão?</a:t>
            </a:r>
          </a:p>
          <a:p>
            <a:pPr marL="0" lvl="0" indent="0" algn="l" rtl="0">
              <a:spcBef>
                <a:spcPts val="0"/>
              </a:spcBef>
              <a:spcAft>
                <a:spcPts val="0"/>
              </a:spcAft>
              <a:buNone/>
            </a:pPr>
            <a:r>
              <a:rPr lang="pt-BR" dirty="0"/>
              <a:t>Iniciamos este olhar com base neste trecho de Gênesis que nos apresenta a história dos irmãos Caim e Abel, história esta conhecida por vocês, em que Caim matou Abel e quando questionado, foi esta resposta dada, com indiferença. Diante disso, somos conduzidos a superar as inimizades e a cuidar uns dos outros. </a:t>
            </a:r>
            <a:endParaRPr dirty="0"/>
          </a:p>
        </p:txBody>
      </p:sp>
      <p:sp>
        <p:nvSpPr>
          <p:cNvPr id="241" name="Google Shape;241;g1ee9ae7126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e9ae7126d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Então os convido a esta reflexão... Pensando nesta temática da CF 2024, sobre a amizade, a que somos convocados a mudar? Precisamos efetivamente nos converter a quê?</a:t>
            </a:r>
          </a:p>
          <a:p>
            <a:pPr marL="0" lvl="0" indent="0" algn="l" rtl="0">
              <a:spcBef>
                <a:spcPts val="0"/>
              </a:spcBef>
              <a:spcAft>
                <a:spcPts val="0"/>
              </a:spcAft>
              <a:buNone/>
            </a:pPr>
            <a:r>
              <a:rPr lang="pt-BR" dirty="0"/>
              <a:t>Não precisa me responder... Mas vamos internalizar este questionamento desde já.</a:t>
            </a:r>
            <a:endParaRPr dirty="0"/>
          </a:p>
        </p:txBody>
      </p:sp>
      <p:sp>
        <p:nvSpPr>
          <p:cNvPr id="262" name="Google Shape;262;g1ee9ae7126d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39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ee9ae7126d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A nossa fé nos garante que somos todos irmãos, portanto temos a mesma dignidade e isso nos coloca em igualdade</a:t>
            </a:r>
          </a:p>
          <a:p>
            <a:pPr marL="0" lvl="0" indent="0" algn="l" rtl="0">
              <a:spcBef>
                <a:spcPts val="0"/>
              </a:spcBef>
              <a:spcAft>
                <a:spcPts val="0"/>
              </a:spcAft>
              <a:buNone/>
            </a:pPr>
            <a:r>
              <a:rPr lang="pt-BR" dirty="0"/>
              <a:t>Criados a imagem de Deus temos a mesma natureza e origem</a:t>
            </a:r>
          </a:p>
          <a:p>
            <a:pPr marL="0" lvl="0" indent="0" algn="l" rtl="0">
              <a:spcBef>
                <a:spcPts val="0"/>
              </a:spcBef>
              <a:spcAft>
                <a:spcPts val="0"/>
              </a:spcAft>
              <a:buNone/>
            </a:pPr>
            <a:r>
              <a:rPr lang="pt-BR" dirty="0"/>
              <a:t>E remidos (libertos) por Cristo, temos a mesma vocação e destino... Viemos da Trindade e a ela voltaremos...</a:t>
            </a:r>
          </a:p>
          <a:p>
            <a:pPr marL="0" lvl="0" indent="0" algn="l" rtl="0">
              <a:spcBef>
                <a:spcPts val="0"/>
              </a:spcBef>
              <a:spcAft>
                <a:spcPts val="0"/>
              </a:spcAft>
              <a:buNone/>
            </a:pPr>
            <a:r>
              <a:rPr lang="pt-BR" dirty="0"/>
              <a:t>As nossas diferenças não podem ser um problema!</a:t>
            </a:r>
          </a:p>
          <a:p>
            <a:pPr marL="0" lvl="0" indent="0" algn="l" rtl="0">
              <a:spcBef>
                <a:spcPts val="0"/>
              </a:spcBef>
              <a:spcAft>
                <a:spcPts val="0"/>
              </a:spcAft>
              <a:buNone/>
            </a:pPr>
            <a:r>
              <a:rPr lang="pt-BR" dirty="0"/>
              <a:t>Às vezes tratamos a diferença do outro como algo sem função, desnecessário, algo que o proíba de existir...</a:t>
            </a:r>
            <a:endParaRPr dirty="0"/>
          </a:p>
        </p:txBody>
      </p:sp>
      <p:sp>
        <p:nvSpPr>
          <p:cNvPr id="262" name="Google Shape;262;g1ee9ae7126d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Infelizmente nos dias atuais a intolerância está cada vez mais forte e isso tem trazido o desejo de eliminar o diferente...</a:t>
            </a:r>
          </a:p>
          <a:p>
            <a:pPr marL="0" lvl="0" indent="0" algn="l" rtl="0">
              <a:spcBef>
                <a:spcPts val="0"/>
              </a:spcBef>
              <a:spcAft>
                <a:spcPts val="0"/>
              </a:spcAft>
              <a:buNone/>
            </a:pPr>
            <a:r>
              <a:rPr lang="pt-BR" dirty="0"/>
              <a:t>Eliminar no sentido de matar a pessoa  e </a:t>
            </a:r>
            <a:r>
              <a:rPr lang="pt-BR" dirty="0" err="1"/>
              <a:t>tb</a:t>
            </a:r>
            <a:r>
              <a:rPr lang="pt-BR" dirty="0"/>
              <a:t> eliminar virtualmente, que é por exemplo, o cancelamento digital e isso tem fortalecido a cultura do cancelamento. </a:t>
            </a:r>
          </a:p>
          <a:p>
            <a:pPr marL="0" lvl="0" indent="0" algn="l" rtl="0">
              <a:spcBef>
                <a:spcPts val="0"/>
              </a:spcBef>
              <a:spcAft>
                <a:spcPts val="0"/>
              </a:spcAft>
              <a:buNone/>
            </a:pPr>
            <a:r>
              <a:rPr lang="pt-BR" dirty="0"/>
              <a:t>As redes sociais contribuem muito com esta cultura e aumentou a intolerância e o ódio.</a:t>
            </a:r>
          </a:p>
          <a:p>
            <a:pPr marL="0" lvl="0" indent="0" algn="l" rtl="0">
              <a:spcBef>
                <a:spcPts val="0"/>
              </a:spcBef>
              <a:spcAft>
                <a:spcPts val="0"/>
              </a:spcAft>
              <a:buNone/>
            </a:pPr>
            <a:r>
              <a:rPr lang="pt-BR" dirty="0"/>
              <a:t>Nos relacionamos virtualmente com uma pessoa do outro lado do mundo e não conhecemos nosso vizinho... Precisamos pensar nisso!</a:t>
            </a:r>
          </a:p>
        </p:txBody>
      </p:sp>
      <p:sp>
        <p:nvSpPr>
          <p:cNvPr id="284" name="Google Shape;2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Precisamos perceber / VER estes sinais de divisões e inimizades pra que a luz da Palavra de Deus, do seu mandamento maior que é o AMOR, nós transformemos esta triste realidade que tem banalizado a morte, que tem causado violência contra a nossa casa comum e esta sociedade tão dividida, desigual e excludente. </a:t>
            </a:r>
          </a:p>
          <a:p>
            <a:pPr marL="0" lvl="0" indent="0" algn="l" rtl="0">
              <a:spcBef>
                <a:spcPts val="0"/>
              </a:spcBef>
              <a:spcAft>
                <a:spcPts val="0"/>
              </a:spcAft>
              <a:buNone/>
            </a:pPr>
            <a:r>
              <a:rPr lang="pt-BR" dirty="0"/>
              <a:t>Separações e divisões que tem atingido muitas famílias, especialmente por divergirem em escolhas políticas... Acredito que muitos aqui teria um exemplo pra contar...</a:t>
            </a:r>
            <a:endParaRPr dirty="0"/>
          </a:p>
        </p:txBody>
      </p:sp>
      <p:sp>
        <p:nvSpPr>
          <p:cNvPr id="302" name="Google Shape;30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Com isso, podemos observar que as primeiras vítimas da inimizade são os: </a:t>
            </a:r>
          </a:p>
          <a:p>
            <a:pPr marL="0" marR="0" lvl="0" indent="0" algn="just" rtl="0">
              <a:lnSpc>
                <a:spcPct val="150000"/>
              </a:lnSpc>
              <a:spcBef>
                <a:spcPts val="0"/>
              </a:spcBef>
              <a:spcAft>
                <a:spcPts val="0"/>
              </a:spcAft>
              <a:buClr>
                <a:srgbClr val="6C2D30"/>
              </a:buClr>
              <a:buSzPts val="2400"/>
              <a:buFont typeface="Montserrat"/>
              <a:buNone/>
            </a:pPr>
            <a:r>
              <a:rPr lang="pt-BR" sz="1800" b="0" i="0" u="none" dirty="0">
                <a:solidFill>
                  <a:srgbClr val="6C2D30"/>
                </a:solidFill>
                <a:latin typeface="Montserrat"/>
                <a:ea typeface="Montserrat"/>
                <a:cs typeface="Montserrat"/>
                <a:sym typeface="Montserrat"/>
              </a:rPr>
              <a:t>Migrantes;</a:t>
            </a:r>
            <a:endParaRPr lang="pt-BR" dirty="0"/>
          </a:p>
          <a:p>
            <a:pPr marL="0" marR="0" lvl="0" indent="0" algn="just" rtl="0">
              <a:lnSpc>
                <a:spcPct val="150000"/>
              </a:lnSpc>
              <a:spcBef>
                <a:spcPts val="0"/>
              </a:spcBef>
              <a:spcAft>
                <a:spcPts val="0"/>
              </a:spcAft>
              <a:buClr>
                <a:srgbClr val="6C2D30"/>
              </a:buClr>
              <a:buSzPts val="2400"/>
              <a:buFont typeface="Montserrat"/>
              <a:buNone/>
            </a:pPr>
            <a:r>
              <a:rPr lang="pt-BR" sz="1800" b="0" i="0" u="none" dirty="0">
                <a:solidFill>
                  <a:srgbClr val="6C2D30"/>
                </a:solidFill>
                <a:latin typeface="Montserrat"/>
                <a:ea typeface="Montserrat"/>
                <a:cs typeface="Montserrat"/>
                <a:sym typeface="Montserrat"/>
              </a:rPr>
              <a:t>Pobres;</a:t>
            </a:r>
          </a:p>
          <a:p>
            <a:pPr marL="0" marR="0" lvl="0" indent="0" algn="just" rtl="0">
              <a:lnSpc>
                <a:spcPct val="150000"/>
              </a:lnSpc>
              <a:spcBef>
                <a:spcPts val="0"/>
              </a:spcBef>
              <a:spcAft>
                <a:spcPts val="0"/>
              </a:spcAft>
              <a:buClr>
                <a:srgbClr val="6C2D30"/>
              </a:buClr>
              <a:buSzPts val="2400"/>
              <a:buFont typeface="Montserrat"/>
              <a:buNone/>
            </a:pPr>
            <a:r>
              <a:rPr lang="pt-BR" sz="1800" b="0" i="0" u="none" dirty="0">
                <a:solidFill>
                  <a:srgbClr val="6C2D30"/>
                </a:solidFill>
                <a:latin typeface="Montserrat"/>
                <a:ea typeface="Montserrat"/>
                <a:cs typeface="Montserrat"/>
                <a:sym typeface="Montserrat"/>
              </a:rPr>
              <a:t>Velhos;</a:t>
            </a:r>
            <a:endParaRPr lang="pt-BR" dirty="0"/>
          </a:p>
          <a:p>
            <a:pPr marL="0" marR="0" lvl="0" indent="0" algn="just" rtl="0">
              <a:lnSpc>
                <a:spcPct val="150000"/>
              </a:lnSpc>
              <a:spcBef>
                <a:spcPts val="0"/>
              </a:spcBef>
              <a:spcAft>
                <a:spcPts val="0"/>
              </a:spcAft>
              <a:buClr>
                <a:srgbClr val="6C2D30"/>
              </a:buClr>
              <a:buSzPts val="2400"/>
              <a:buFont typeface="Montserrat"/>
              <a:buNone/>
            </a:pPr>
            <a:r>
              <a:rPr lang="pt-BR" sz="1800" b="0" i="0" u="none" dirty="0">
                <a:solidFill>
                  <a:srgbClr val="6C2D30"/>
                </a:solidFill>
                <a:latin typeface="Montserrat"/>
                <a:ea typeface="Montserrat"/>
                <a:cs typeface="Montserrat"/>
                <a:sym typeface="Montserrat"/>
              </a:rPr>
              <a:t>Pessoas com deficiência;</a:t>
            </a:r>
            <a:endParaRPr lang="pt-BR" dirty="0"/>
          </a:p>
          <a:p>
            <a:pPr marL="0" marR="0" lvl="0" indent="0" algn="just" rtl="0">
              <a:lnSpc>
                <a:spcPct val="150000"/>
              </a:lnSpc>
              <a:spcBef>
                <a:spcPts val="0"/>
              </a:spcBef>
              <a:spcAft>
                <a:spcPts val="0"/>
              </a:spcAft>
              <a:buClr>
                <a:srgbClr val="6C2D30"/>
              </a:buClr>
              <a:buSzPts val="2400"/>
              <a:buFont typeface="Montserrat"/>
              <a:buNone/>
            </a:pPr>
            <a:r>
              <a:rPr lang="pt-BR" sz="1800" b="0" i="0" u="none" dirty="0">
                <a:solidFill>
                  <a:srgbClr val="6C2D30"/>
                </a:solidFill>
                <a:latin typeface="Montserrat"/>
                <a:ea typeface="Montserrat"/>
                <a:cs typeface="Montserrat"/>
                <a:sym typeface="Montserrat"/>
              </a:rPr>
              <a:t>Nascituros;</a:t>
            </a:r>
          </a:p>
          <a:p>
            <a:pPr marL="0" marR="0" lvl="0" indent="0" algn="just" rtl="0">
              <a:lnSpc>
                <a:spcPct val="150000"/>
              </a:lnSpc>
              <a:spcBef>
                <a:spcPts val="0"/>
              </a:spcBef>
              <a:spcAft>
                <a:spcPts val="0"/>
              </a:spcAft>
              <a:buClr>
                <a:srgbClr val="6C2D30"/>
              </a:buClr>
              <a:buSzPts val="2400"/>
              <a:buFont typeface="Montserrat"/>
              <a:buNone/>
            </a:pPr>
            <a:r>
              <a:rPr lang="pt-BR" sz="1800" b="0" i="0" u="none" dirty="0">
                <a:solidFill>
                  <a:srgbClr val="6C2D30"/>
                </a:solidFill>
                <a:latin typeface="Montserrat"/>
                <a:ea typeface="Montserrat"/>
                <a:cs typeface="Montserrat"/>
                <a:sym typeface="Montserrat"/>
              </a:rPr>
              <a:t>Desempregados.</a:t>
            </a:r>
          </a:p>
          <a:p>
            <a:pPr marL="0" lvl="0" indent="0" algn="l" rtl="0">
              <a:spcBef>
                <a:spcPts val="0"/>
              </a:spcBef>
              <a:spcAft>
                <a:spcPts val="0"/>
              </a:spcAft>
              <a:buNone/>
            </a:pPr>
            <a:endParaRPr lang="pt-BR" dirty="0"/>
          </a:p>
          <a:p>
            <a:pPr marL="0" lvl="0" indent="0" algn="l" rtl="0">
              <a:spcBef>
                <a:spcPts val="0"/>
              </a:spcBef>
              <a:spcAft>
                <a:spcPts val="0"/>
              </a:spcAft>
              <a:buNone/>
            </a:pPr>
            <a:endParaRPr dirty="0"/>
          </a:p>
        </p:txBody>
      </p:sp>
      <p:sp>
        <p:nvSpPr>
          <p:cNvPr id="321" name="Google Shape;3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ed8082863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Tudo isso tem marcado nossa sociedade com divisão e desigualdade e infelizmente estas marcas não estão longe de nós que professamos a fé cristã, que deveria ser contrária a tudo isso...</a:t>
            </a:r>
          </a:p>
          <a:p>
            <a:pPr marL="0" lvl="0" indent="0" algn="l" rtl="0">
              <a:spcBef>
                <a:spcPts val="0"/>
              </a:spcBef>
              <a:spcAft>
                <a:spcPts val="0"/>
              </a:spcAft>
              <a:buNone/>
            </a:pPr>
            <a:r>
              <a:rPr lang="pt-BR" dirty="0"/>
              <a:t>Portanto, por meio de nossas ações, busquemos reconstruir esta unidade entre Deus e a humanidade!</a:t>
            </a:r>
            <a:endParaRPr dirty="0"/>
          </a:p>
        </p:txBody>
      </p:sp>
      <p:sp>
        <p:nvSpPr>
          <p:cNvPr id="336" name="Google Shape;336;g1ed8082863d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ed8082863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Precisamos revigorar a consciência de que somos uma única família humana! </a:t>
            </a:r>
          </a:p>
          <a:p>
            <a:pPr marL="0" lvl="0" indent="0" algn="l" rtl="0">
              <a:spcBef>
                <a:spcPts val="0"/>
              </a:spcBef>
              <a:spcAft>
                <a:spcPts val="0"/>
              </a:spcAft>
              <a:buNone/>
            </a:pPr>
            <a:r>
              <a:rPr lang="pt-BR" dirty="0"/>
              <a:t>Somos todos filhos e filhas de Deus!</a:t>
            </a:r>
          </a:p>
          <a:p>
            <a:pPr marL="0" lvl="0" indent="0" algn="l" rtl="0">
              <a:spcBef>
                <a:spcPts val="0"/>
              </a:spcBef>
              <a:spcAft>
                <a:spcPts val="0"/>
              </a:spcAft>
              <a:buNone/>
            </a:pPr>
            <a:r>
              <a:rPr lang="pt-BR" dirty="0"/>
              <a:t>O remédio pra este tratamento é a AMIZADE SOCIAL!</a:t>
            </a:r>
            <a:endParaRPr dirty="0"/>
          </a:p>
        </p:txBody>
      </p:sp>
      <p:sp>
        <p:nvSpPr>
          <p:cNvPr id="351" name="Google Shape;351;g1ed8082863d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e9ae7126d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800" b="0" dirty="0">
                <a:solidFill>
                  <a:srgbClr val="6C2D30"/>
                </a:solidFill>
                <a:latin typeface="Montserrat"/>
                <a:ea typeface="Montserrat"/>
                <a:cs typeface="Montserrat"/>
                <a:sym typeface="Montserrat"/>
              </a:rPr>
              <a:t>A Campanha da Fraternidade quer nos indagar sobre o motivo pelo qual estamos vivenciando um tempo em que a vida, as pessoas e as relações humanas experimentam tanta agressão, tantas ameaças.</a:t>
            </a:r>
          </a:p>
          <a:p>
            <a:pPr marL="0" lvl="0" indent="0" algn="l" rtl="0">
              <a:spcBef>
                <a:spcPts val="0"/>
              </a:spcBef>
              <a:spcAft>
                <a:spcPts val="0"/>
              </a:spcAft>
              <a:buNone/>
            </a:pPr>
            <a:r>
              <a:rPr lang="pt-BR" dirty="0"/>
              <a:t>Sintam-se convidados a experimentar/viver esta oportunidade...</a:t>
            </a:r>
            <a:endParaRPr dirty="0"/>
          </a:p>
        </p:txBody>
      </p:sp>
      <p:sp>
        <p:nvSpPr>
          <p:cNvPr id="366" name="Google Shape;366;g1ee9ae7126d_0_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Bem... Inicialmente nós gostaríamos de explorar a imagem que representa a CF deste ano...</a:t>
            </a:r>
            <a:endParaRPr dirty="0"/>
          </a:p>
        </p:txBody>
      </p:sp>
      <p:sp>
        <p:nvSpPr>
          <p:cNvPr id="100" name="Google Shape;10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Diante deste nosso primeiro olhar sobre a Amizade Social, deixo aqui pra reflexão individual de cada um, alguns desafios que nós vemos e precisamos iluminar pra agir sobre...</a:t>
            </a:r>
            <a:endParaRPr dirty="0"/>
          </a:p>
        </p:txBody>
      </p:sp>
      <p:sp>
        <p:nvSpPr>
          <p:cNvPr id="385" name="Google Shape;3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Pra encerrar nossa fala e dar início ao próximo passo, que é o iluminar, deixamos este trecho de Gálatas que diz assim... Vamos ler juntos?</a:t>
            </a:r>
            <a:endParaRPr dirty="0"/>
          </a:p>
        </p:txBody>
      </p:sp>
      <p:sp>
        <p:nvSpPr>
          <p:cNvPr id="400" name="Google Shape;40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Convido a todos </a:t>
            </a:r>
            <a:r>
              <a:rPr lang="pt-BR" dirty="0" err="1"/>
              <a:t>vcs</a:t>
            </a:r>
            <a:r>
              <a:rPr lang="pt-BR" dirty="0"/>
              <a:t>, brevemente pra observarem esta imagem. (esperar uns segundos)</a:t>
            </a:r>
            <a:endParaRPr dirty="0"/>
          </a:p>
        </p:txBody>
      </p:sp>
      <p:sp>
        <p:nvSpPr>
          <p:cNvPr id="113" name="Google Shape;1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Esta é a metodologia de apresentação da CF... Percorremos por este caminho, de olhar pras diferentes realidades, por meio da Palavra de Deus iluminar este caminho e diante desta luz, agir para transformar estas realidades.</a:t>
            </a:r>
            <a:endParaRPr dirty="0"/>
          </a:p>
        </p:txBody>
      </p:sp>
      <p:sp>
        <p:nvSpPr>
          <p:cNvPr id="222" name="Google Shape;22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t-BR" dirty="0"/>
              <a:t>Então... entrando no tema da CF deste ano, nós vamos falar deste sentimento de estima entre as pessoas, que é um dom de Deus, é um fenômeno universal, é um abrir-se, uma doação ao outro, enfim um sentimento que permeia a todos nós né?</a:t>
            </a:r>
          </a:p>
          <a:p>
            <a:pPr marL="0" lvl="0" indent="0" algn="l" rtl="0">
              <a:spcBef>
                <a:spcPts val="0"/>
              </a:spcBef>
              <a:spcAft>
                <a:spcPts val="0"/>
              </a:spcAft>
              <a:buNone/>
            </a:pPr>
            <a:r>
              <a:rPr lang="pt-BR" dirty="0"/>
              <a:t>AMIZADE é difícil explicar num único conceito, às vezes de tão mal usados os diferentes conceitos de amizade, acaba perdendo o significado real!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800" b="0" i="0" u="none" dirty="0">
                <a:solidFill>
                  <a:srgbClr val="6C2D30"/>
                </a:solidFill>
                <a:latin typeface="Montserrat"/>
                <a:ea typeface="Montserrat"/>
                <a:cs typeface="Montserrat"/>
                <a:sym typeface="Montserrat"/>
              </a:rPr>
              <a:t>PAPA FRANCISCO nos convoca a valorizar o direito à vida, ao seu desenvolvimento integral, sobrepondo-se ao individualismo.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BR" sz="1800" b="0" i="0" u="none" dirty="0">
                <a:solidFill>
                  <a:srgbClr val="6C2D30"/>
                </a:solidFill>
                <a:latin typeface="Montserrat"/>
                <a:sym typeface="Montserrat"/>
              </a:rPr>
              <a:t>Os amigos que só cuidam dos seus amigos, reduzem o horizonte da amizade. Devemos abrir o coração para o que está a nossa volta, portanto o mesmo vale pras famílias que acham que seu compromisso se esgota ali com os seus, assim como para um país que cuida apenas de alguns...</a:t>
            </a:r>
            <a:endParaRPr lang="pt-BR" dirty="0"/>
          </a:p>
          <a:p>
            <a:pPr marL="0" lvl="0" indent="0" algn="l" rtl="0">
              <a:spcBef>
                <a:spcPts val="0"/>
              </a:spcBef>
              <a:spcAft>
                <a:spcPts val="0"/>
              </a:spcAft>
              <a:buNone/>
            </a:pPr>
            <a:endParaRPr lang="pt-BR" dirty="0"/>
          </a:p>
          <a:p>
            <a:pPr marL="0" lvl="0" indent="0" algn="l" rtl="0">
              <a:spcBef>
                <a:spcPts val="0"/>
              </a:spcBef>
              <a:spcAft>
                <a:spcPts val="0"/>
              </a:spcAft>
              <a:buNone/>
            </a:pPr>
            <a:endParaRPr lang="pt-BR" dirty="0"/>
          </a:p>
          <a:p>
            <a:pPr marL="0" lvl="0" indent="0" algn="l" rtl="0">
              <a:spcBef>
                <a:spcPts val="0"/>
              </a:spcBef>
              <a:spcAft>
                <a:spcPts val="0"/>
              </a:spcAft>
              <a:buNone/>
            </a:pPr>
            <a:endParaRPr dirty="0"/>
          </a:p>
        </p:txBody>
      </p:sp>
      <p:sp>
        <p:nvSpPr>
          <p:cNvPr id="190" name="Google Shape;19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69925" y="388937"/>
            <a:ext cx="8413750" cy="14144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669925" y="1947862"/>
            <a:ext cx="8413750" cy="464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731520" y="1197187"/>
            <a:ext cx="8290560" cy="254677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400"/>
              <a:buFont typeface="Calibri"/>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219200" y="3842174"/>
            <a:ext cx="7315200" cy="176614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67"/>
              </a:spcBef>
              <a:spcAft>
                <a:spcPts val="0"/>
              </a:spcAft>
              <a:buClr>
                <a:schemeClr val="dk1"/>
              </a:buClr>
              <a:buSzPts val="2560"/>
              <a:buNone/>
              <a:defRPr sz="2560"/>
            </a:lvl1pPr>
            <a:lvl2pPr lvl="1" algn="ctr">
              <a:lnSpc>
                <a:spcPct val="90000"/>
              </a:lnSpc>
              <a:spcBef>
                <a:spcPts val="533"/>
              </a:spcBef>
              <a:spcAft>
                <a:spcPts val="0"/>
              </a:spcAft>
              <a:buClr>
                <a:schemeClr val="dk1"/>
              </a:buClr>
              <a:buSzPts val="2133"/>
              <a:buNone/>
              <a:defRPr sz="2133"/>
            </a:lvl2pPr>
            <a:lvl3pPr lvl="2" algn="ctr">
              <a:lnSpc>
                <a:spcPct val="90000"/>
              </a:lnSpc>
              <a:spcBef>
                <a:spcPts val="533"/>
              </a:spcBef>
              <a:spcAft>
                <a:spcPts val="0"/>
              </a:spcAft>
              <a:buClr>
                <a:schemeClr val="dk1"/>
              </a:buClr>
              <a:buSzPts val="1920"/>
              <a:buNone/>
              <a:defRPr sz="1920"/>
            </a:lvl3pPr>
            <a:lvl4pPr lvl="3" algn="ctr">
              <a:lnSpc>
                <a:spcPct val="90000"/>
              </a:lnSpc>
              <a:spcBef>
                <a:spcPts val="533"/>
              </a:spcBef>
              <a:spcAft>
                <a:spcPts val="0"/>
              </a:spcAft>
              <a:buClr>
                <a:schemeClr val="dk1"/>
              </a:buClr>
              <a:buSzPts val="1707"/>
              <a:buNone/>
              <a:defRPr sz="1707"/>
            </a:lvl4pPr>
            <a:lvl5pPr lvl="4" algn="ctr">
              <a:lnSpc>
                <a:spcPct val="90000"/>
              </a:lnSpc>
              <a:spcBef>
                <a:spcPts val="533"/>
              </a:spcBef>
              <a:spcAft>
                <a:spcPts val="0"/>
              </a:spcAft>
              <a:buClr>
                <a:schemeClr val="dk1"/>
              </a:buClr>
              <a:buSzPts val="1707"/>
              <a:buNone/>
              <a:defRPr sz="1707"/>
            </a:lvl5pPr>
            <a:lvl6pPr lvl="5" algn="ctr">
              <a:lnSpc>
                <a:spcPct val="90000"/>
              </a:lnSpc>
              <a:spcBef>
                <a:spcPts val="533"/>
              </a:spcBef>
              <a:spcAft>
                <a:spcPts val="0"/>
              </a:spcAft>
              <a:buClr>
                <a:schemeClr val="dk1"/>
              </a:buClr>
              <a:buSzPts val="1707"/>
              <a:buNone/>
              <a:defRPr sz="1707"/>
            </a:lvl6pPr>
            <a:lvl7pPr lvl="6" algn="ctr">
              <a:lnSpc>
                <a:spcPct val="90000"/>
              </a:lnSpc>
              <a:spcBef>
                <a:spcPts val="533"/>
              </a:spcBef>
              <a:spcAft>
                <a:spcPts val="0"/>
              </a:spcAft>
              <a:buClr>
                <a:schemeClr val="dk1"/>
              </a:buClr>
              <a:buSzPts val="1707"/>
              <a:buNone/>
              <a:defRPr sz="1707"/>
            </a:lvl7pPr>
            <a:lvl8pPr lvl="7" algn="ctr">
              <a:lnSpc>
                <a:spcPct val="90000"/>
              </a:lnSpc>
              <a:spcBef>
                <a:spcPts val="533"/>
              </a:spcBef>
              <a:spcAft>
                <a:spcPts val="0"/>
              </a:spcAft>
              <a:buClr>
                <a:schemeClr val="dk1"/>
              </a:buClr>
              <a:buSzPts val="1707"/>
              <a:buNone/>
              <a:defRPr sz="1707"/>
            </a:lvl8pPr>
            <a:lvl9pPr lvl="8" algn="ctr">
              <a:lnSpc>
                <a:spcPct val="90000"/>
              </a:lnSpc>
              <a:spcBef>
                <a:spcPts val="533"/>
              </a:spcBef>
              <a:spcAft>
                <a:spcPts val="0"/>
              </a:spcAft>
              <a:buClr>
                <a:schemeClr val="dk1"/>
              </a:buClr>
              <a:buSzPts val="1707"/>
              <a:buNone/>
              <a:defRPr sz="1707"/>
            </a:lvl9pPr>
          </a:lstStyle>
          <a:p>
            <a:endParaRPr/>
          </a:p>
        </p:txBody>
      </p:sp>
      <p:sp>
        <p:nvSpPr>
          <p:cNvPr id="81" name="Google Shape;81;p12"/>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4931834" y="2437554"/>
            <a:ext cx="6199294" cy="210312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664634" y="395394"/>
            <a:ext cx="6199294" cy="61874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925" y="388937"/>
            <a:ext cx="8413750" cy="14144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2556669" y="61118"/>
            <a:ext cx="4640262" cy="8413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71830" y="487680"/>
            <a:ext cx="3145790"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13"/>
              <a:buFont typeface="Calibri"/>
              <a:buNone/>
              <a:defRPr sz="341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a:spLocks noGrp="1"/>
          </p:cNvSpPr>
          <p:nvPr>
            <p:ph type="pic" idx="2"/>
          </p:nvPr>
        </p:nvSpPr>
        <p:spPr>
          <a:xfrm>
            <a:off x="4146550" y="1053255"/>
            <a:ext cx="4937760" cy="5198533"/>
          </a:xfrm>
          <a:prstGeom prst="rect">
            <a:avLst/>
          </a:prstGeom>
          <a:noFill/>
          <a:ln>
            <a:noFill/>
          </a:ln>
        </p:spPr>
      </p:sp>
      <p:sp>
        <p:nvSpPr>
          <p:cNvPr id="34" name="Google Shape;34;p5"/>
          <p:cNvSpPr txBox="1">
            <a:spLocks noGrp="1"/>
          </p:cNvSpPr>
          <p:nvPr>
            <p:ph type="body" idx="1"/>
          </p:nvPr>
        </p:nvSpPr>
        <p:spPr>
          <a:xfrm>
            <a:off x="671830" y="2194560"/>
            <a:ext cx="3145790"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7"/>
              </a:spcBef>
              <a:spcAft>
                <a:spcPts val="0"/>
              </a:spcAft>
              <a:buClr>
                <a:schemeClr val="dk1"/>
              </a:buClr>
              <a:buSzPts val="1707"/>
              <a:buNone/>
              <a:defRPr sz="1707"/>
            </a:lvl1pPr>
            <a:lvl2pPr marL="914400" lvl="1" indent="-228600" algn="l">
              <a:lnSpc>
                <a:spcPct val="90000"/>
              </a:lnSpc>
              <a:spcBef>
                <a:spcPts val="533"/>
              </a:spcBef>
              <a:spcAft>
                <a:spcPts val="0"/>
              </a:spcAft>
              <a:buClr>
                <a:schemeClr val="dk1"/>
              </a:buClr>
              <a:buSzPts val="1493"/>
              <a:buNone/>
              <a:defRPr sz="1493"/>
            </a:lvl2pPr>
            <a:lvl3pPr marL="1371600" lvl="2" indent="-228600" algn="l">
              <a:lnSpc>
                <a:spcPct val="90000"/>
              </a:lnSpc>
              <a:spcBef>
                <a:spcPts val="533"/>
              </a:spcBef>
              <a:spcAft>
                <a:spcPts val="0"/>
              </a:spcAft>
              <a:buClr>
                <a:schemeClr val="dk1"/>
              </a:buClr>
              <a:buSzPts val="1280"/>
              <a:buNone/>
              <a:defRPr sz="1280"/>
            </a:lvl3pPr>
            <a:lvl4pPr marL="1828800" lvl="3" indent="-228600" algn="l">
              <a:lnSpc>
                <a:spcPct val="90000"/>
              </a:lnSpc>
              <a:spcBef>
                <a:spcPts val="533"/>
              </a:spcBef>
              <a:spcAft>
                <a:spcPts val="0"/>
              </a:spcAft>
              <a:buClr>
                <a:schemeClr val="dk1"/>
              </a:buClr>
              <a:buSzPts val="1067"/>
              <a:buNone/>
              <a:defRPr sz="1067"/>
            </a:lvl4pPr>
            <a:lvl5pPr marL="2286000" lvl="4" indent="-228600" algn="l">
              <a:lnSpc>
                <a:spcPct val="90000"/>
              </a:lnSpc>
              <a:spcBef>
                <a:spcPts val="533"/>
              </a:spcBef>
              <a:spcAft>
                <a:spcPts val="0"/>
              </a:spcAft>
              <a:buClr>
                <a:schemeClr val="dk1"/>
              </a:buClr>
              <a:buSzPts val="1067"/>
              <a:buNone/>
              <a:defRPr sz="1067"/>
            </a:lvl5pPr>
            <a:lvl6pPr marL="2743200" lvl="5" indent="-228600" algn="l">
              <a:lnSpc>
                <a:spcPct val="90000"/>
              </a:lnSpc>
              <a:spcBef>
                <a:spcPts val="533"/>
              </a:spcBef>
              <a:spcAft>
                <a:spcPts val="0"/>
              </a:spcAft>
              <a:buClr>
                <a:schemeClr val="dk1"/>
              </a:buClr>
              <a:buSzPts val="1067"/>
              <a:buNone/>
              <a:defRPr sz="1067"/>
            </a:lvl6pPr>
            <a:lvl7pPr marL="3200400" lvl="6" indent="-228600" algn="l">
              <a:lnSpc>
                <a:spcPct val="90000"/>
              </a:lnSpc>
              <a:spcBef>
                <a:spcPts val="533"/>
              </a:spcBef>
              <a:spcAft>
                <a:spcPts val="0"/>
              </a:spcAft>
              <a:buClr>
                <a:schemeClr val="dk1"/>
              </a:buClr>
              <a:buSzPts val="1067"/>
              <a:buNone/>
              <a:defRPr sz="1067"/>
            </a:lvl7pPr>
            <a:lvl8pPr marL="3657600" lvl="7" indent="-228600" algn="l">
              <a:lnSpc>
                <a:spcPct val="90000"/>
              </a:lnSpc>
              <a:spcBef>
                <a:spcPts val="533"/>
              </a:spcBef>
              <a:spcAft>
                <a:spcPts val="0"/>
              </a:spcAft>
              <a:buClr>
                <a:schemeClr val="dk1"/>
              </a:buClr>
              <a:buSzPts val="1067"/>
              <a:buNone/>
              <a:defRPr sz="1067"/>
            </a:lvl8pPr>
            <a:lvl9pPr marL="4114800" lvl="8" indent="-228600" algn="l">
              <a:lnSpc>
                <a:spcPct val="90000"/>
              </a:lnSpc>
              <a:spcBef>
                <a:spcPts val="533"/>
              </a:spcBef>
              <a:spcAft>
                <a:spcPts val="0"/>
              </a:spcAft>
              <a:buClr>
                <a:schemeClr val="dk1"/>
              </a:buClr>
              <a:buSzPts val="1067"/>
              <a:buNone/>
              <a:defRPr sz="1067"/>
            </a:lvl9pPr>
          </a:lstStyle>
          <a:p>
            <a:endParaRPr/>
          </a:p>
        </p:txBody>
      </p:sp>
      <p:sp>
        <p:nvSpPr>
          <p:cNvPr id="35" name="Google Shape;35;p5"/>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71830" y="487680"/>
            <a:ext cx="3145790"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13"/>
              <a:buFont typeface="Calibri"/>
              <a:buNone/>
              <a:defRPr sz="341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146550" y="1053255"/>
            <a:ext cx="4937760" cy="5198533"/>
          </a:xfrm>
          <a:prstGeom prst="rect">
            <a:avLst/>
          </a:prstGeom>
          <a:noFill/>
          <a:ln>
            <a:noFill/>
          </a:ln>
        </p:spPr>
        <p:txBody>
          <a:bodyPr spcFirstLastPara="1" wrap="square" lIns="91425" tIns="45700" rIns="91425" bIns="45700" anchor="t" anchorCtr="0">
            <a:normAutofit/>
          </a:bodyPr>
          <a:lstStyle>
            <a:lvl1pPr marL="457200" lvl="0" indent="-445325" algn="l">
              <a:lnSpc>
                <a:spcPct val="90000"/>
              </a:lnSpc>
              <a:spcBef>
                <a:spcPts val="1067"/>
              </a:spcBef>
              <a:spcAft>
                <a:spcPts val="0"/>
              </a:spcAft>
              <a:buClr>
                <a:schemeClr val="dk1"/>
              </a:buClr>
              <a:buSzPts val="3413"/>
              <a:buChar char="•"/>
              <a:defRPr sz="3413"/>
            </a:lvl1pPr>
            <a:lvl2pPr marL="914400" lvl="1" indent="-418274" algn="l">
              <a:lnSpc>
                <a:spcPct val="90000"/>
              </a:lnSpc>
              <a:spcBef>
                <a:spcPts val="533"/>
              </a:spcBef>
              <a:spcAft>
                <a:spcPts val="0"/>
              </a:spcAft>
              <a:buClr>
                <a:schemeClr val="dk1"/>
              </a:buClr>
              <a:buSzPts val="2987"/>
              <a:buChar char="•"/>
              <a:defRPr sz="2987"/>
            </a:lvl2pPr>
            <a:lvl3pPr marL="1371600" lvl="2" indent="-391160" algn="l">
              <a:lnSpc>
                <a:spcPct val="90000"/>
              </a:lnSpc>
              <a:spcBef>
                <a:spcPts val="533"/>
              </a:spcBef>
              <a:spcAft>
                <a:spcPts val="0"/>
              </a:spcAft>
              <a:buClr>
                <a:schemeClr val="dk1"/>
              </a:buClr>
              <a:buSzPts val="2560"/>
              <a:buChar char="•"/>
              <a:defRPr sz="2560"/>
            </a:lvl3pPr>
            <a:lvl4pPr marL="1828800" lvl="3" indent="-364045" algn="l">
              <a:lnSpc>
                <a:spcPct val="90000"/>
              </a:lnSpc>
              <a:spcBef>
                <a:spcPts val="533"/>
              </a:spcBef>
              <a:spcAft>
                <a:spcPts val="0"/>
              </a:spcAft>
              <a:buClr>
                <a:schemeClr val="dk1"/>
              </a:buClr>
              <a:buSzPts val="2133"/>
              <a:buChar char="•"/>
              <a:defRPr sz="2133"/>
            </a:lvl4pPr>
            <a:lvl5pPr marL="2286000" lvl="4" indent="-364045" algn="l">
              <a:lnSpc>
                <a:spcPct val="90000"/>
              </a:lnSpc>
              <a:spcBef>
                <a:spcPts val="533"/>
              </a:spcBef>
              <a:spcAft>
                <a:spcPts val="0"/>
              </a:spcAft>
              <a:buClr>
                <a:schemeClr val="dk1"/>
              </a:buClr>
              <a:buSzPts val="2133"/>
              <a:buChar char="•"/>
              <a:defRPr sz="2133"/>
            </a:lvl5pPr>
            <a:lvl6pPr marL="2743200" lvl="5" indent="-364045" algn="l">
              <a:lnSpc>
                <a:spcPct val="90000"/>
              </a:lnSpc>
              <a:spcBef>
                <a:spcPts val="533"/>
              </a:spcBef>
              <a:spcAft>
                <a:spcPts val="0"/>
              </a:spcAft>
              <a:buClr>
                <a:schemeClr val="dk1"/>
              </a:buClr>
              <a:buSzPts val="2133"/>
              <a:buChar char="•"/>
              <a:defRPr sz="2133"/>
            </a:lvl6pPr>
            <a:lvl7pPr marL="3200400" lvl="6" indent="-364045" algn="l">
              <a:lnSpc>
                <a:spcPct val="90000"/>
              </a:lnSpc>
              <a:spcBef>
                <a:spcPts val="533"/>
              </a:spcBef>
              <a:spcAft>
                <a:spcPts val="0"/>
              </a:spcAft>
              <a:buClr>
                <a:schemeClr val="dk1"/>
              </a:buClr>
              <a:buSzPts val="2133"/>
              <a:buChar char="•"/>
              <a:defRPr sz="2133"/>
            </a:lvl7pPr>
            <a:lvl8pPr marL="3657600" lvl="7" indent="-364045" algn="l">
              <a:lnSpc>
                <a:spcPct val="90000"/>
              </a:lnSpc>
              <a:spcBef>
                <a:spcPts val="533"/>
              </a:spcBef>
              <a:spcAft>
                <a:spcPts val="0"/>
              </a:spcAft>
              <a:buClr>
                <a:schemeClr val="dk1"/>
              </a:buClr>
              <a:buSzPts val="2133"/>
              <a:buChar char="•"/>
              <a:defRPr sz="2133"/>
            </a:lvl8pPr>
            <a:lvl9pPr marL="4114800" lvl="8" indent="-364045" algn="l">
              <a:lnSpc>
                <a:spcPct val="90000"/>
              </a:lnSpc>
              <a:spcBef>
                <a:spcPts val="533"/>
              </a:spcBef>
              <a:spcAft>
                <a:spcPts val="0"/>
              </a:spcAft>
              <a:buClr>
                <a:schemeClr val="dk1"/>
              </a:buClr>
              <a:buSzPts val="2133"/>
              <a:buChar char="•"/>
              <a:defRPr sz="2133"/>
            </a:lvl9pPr>
          </a:lstStyle>
          <a:p>
            <a:endParaRPr/>
          </a:p>
        </p:txBody>
      </p:sp>
      <p:sp>
        <p:nvSpPr>
          <p:cNvPr id="41" name="Google Shape;41;p6"/>
          <p:cNvSpPr txBox="1">
            <a:spLocks noGrp="1"/>
          </p:cNvSpPr>
          <p:nvPr>
            <p:ph type="body" idx="2"/>
          </p:nvPr>
        </p:nvSpPr>
        <p:spPr>
          <a:xfrm>
            <a:off x="671830" y="2194560"/>
            <a:ext cx="3145790"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7"/>
              </a:spcBef>
              <a:spcAft>
                <a:spcPts val="0"/>
              </a:spcAft>
              <a:buClr>
                <a:schemeClr val="dk1"/>
              </a:buClr>
              <a:buSzPts val="1707"/>
              <a:buNone/>
              <a:defRPr sz="1707"/>
            </a:lvl1pPr>
            <a:lvl2pPr marL="914400" lvl="1" indent="-228600" algn="l">
              <a:lnSpc>
                <a:spcPct val="90000"/>
              </a:lnSpc>
              <a:spcBef>
                <a:spcPts val="533"/>
              </a:spcBef>
              <a:spcAft>
                <a:spcPts val="0"/>
              </a:spcAft>
              <a:buClr>
                <a:schemeClr val="dk1"/>
              </a:buClr>
              <a:buSzPts val="1493"/>
              <a:buNone/>
              <a:defRPr sz="1493"/>
            </a:lvl2pPr>
            <a:lvl3pPr marL="1371600" lvl="2" indent="-228600" algn="l">
              <a:lnSpc>
                <a:spcPct val="90000"/>
              </a:lnSpc>
              <a:spcBef>
                <a:spcPts val="533"/>
              </a:spcBef>
              <a:spcAft>
                <a:spcPts val="0"/>
              </a:spcAft>
              <a:buClr>
                <a:schemeClr val="dk1"/>
              </a:buClr>
              <a:buSzPts val="1280"/>
              <a:buNone/>
              <a:defRPr sz="1280"/>
            </a:lvl3pPr>
            <a:lvl4pPr marL="1828800" lvl="3" indent="-228600" algn="l">
              <a:lnSpc>
                <a:spcPct val="90000"/>
              </a:lnSpc>
              <a:spcBef>
                <a:spcPts val="533"/>
              </a:spcBef>
              <a:spcAft>
                <a:spcPts val="0"/>
              </a:spcAft>
              <a:buClr>
                <a:schemeClr val="dk1"/>
              </a:buClr>
              <a:buSzPts val="1067"/>
              <a:buNone/>
              <a:defRPr sz="1067"/>
            </a:lvl4pPr>
            <a:lvl5pPr marL="2286000" lvl="4" indent="-228600" algn="l">
              <a:lnSpc>
                <a:spcPct val="90000"/>
              </a:lnSpc>
              <a:spcBef>
                <a:spcPts val="533"/>
              </a:spcBef>
              <a:spcAft>
                <a:spcPts val="0"/>
              </a:spcAft>
              <a:buClr>
                <a:schemeClr val="dk1"/>
              </a:buClr>
              <a:buSzPts val="1067"/>
              <a:buNone/>
              <a:defRPr sz="1067"/>
            </a:lvl5pPr>
            <a:lvl6pPr marL="2743200" lvl="5" indent="-228600" algn="l">
              <a:lnSpc>
                <a:spcPct val="90000"/>
              </a:lnSpc>
              <a:spcBef>
                <a:spcPts val="533"/>
              </a:spcBef>
              <a:spcAft>
                <a:spcPts val="0"/>
              </a:spcAft>
              <a:buClr>
                <a:schemeClr val="dk1"/>
              </a:buClr>
              <a:buSzPts val="1067"/>
              <a:buNone/>
              <a:defRPr sz="1067"/>
            </a:lvl6pPr>
            <a:lvl7pPr marL="3200400" lvl="6" indent="-228600" algn="l">
              <a:lnSpc>
                <a:spcPct val="90000"/>
              </a:lnSpc>
              <a:spcBef>
                <a:spcPts val="533"/>
              </a:spcBef>
              <a:spcAft>
                <a:spcPts val="0"/>
              </a:spcAft>
              <a:buClr>
                <a:schemeClr val="dk1"/>
              </a:buClr>
              <a:buSzPts val="1067"/>
              <a:buNone/>
              <a:defRPr sz="1067"/>
            </a:lvl7pPr>
            <a:lvl8pPr marL="3657600" lvl="7" indent="-228600" algn="l">
              <a:lnSpc>
                <a:spcPct val="90000"/>
              </a:lnSpc>
              <a:spcBef>
                <a:spcPts val="533"/>
              </a:spcBef>
              <a:spcAft>
                <a:spcPts val="0"/>
              </a:spcAft>
              <a:buClr>
                <a:schemeClr val="dk1"/>
              </a:buClr>
              <a:buSzPts val="1067"/>
              <a:buNone/>
              <a:defRPr sz="1067"/>
            </a:lvl8pPr>
            <a:lvl9pPr marL="4114800" lvl="8" indent="-228600" algn="l">
              <a:lnSpc>
                <a:spcPct val="90000"/>
              </a:lnSpc>
              <a:spcBef>
                <a:spcPts val="533"/>
              </a:spcBef>
              <a:spcAft>
                <a:spcPts val="0"/>
              </a:spcAft>
              <a:buClr>
                <a:schemeClr val="dk1"/>
              </a:buClr>
              <a:buSzPts val="1067"/>
              <a:buNone/>
              <a:defRPr sz="1067"/>
            </a:lvl9pPr>
          </a:lstStyle>
          <a:p>
            <a:endParaRPr/>
          </a:p>
        </p:txBody>
      </p:sp>
      <p:sp>
        <p:nvSpPr>
          <p:cNvPr id="42" name="Google Shape;42;p6"/>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69925" y="388937"/>
            <a:ext cx="8413750" cy="14144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71830" y="389468"/>
            <a:ext cx="8412480"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71832" y="1793241"/>
            <a:ext cx="4126229"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7"/>
              </a:spcBef>
              <a:spcAft>
                <a:spcPts val="0"/>
              </a:spcAft>
              <a:buClr>
                <a:schemeClr val="dk1"/>
              </a:buClr>
              <a:buSzPts val="2560"/>
              <a:buNone/>
              <a:defRPr sz="2560" b="1"/>
            </a:lvl1pPr>
            <a:lvl2pPr marL="914400" lvl="1" indent="-228600" algn="l">
              <a:lnSpc>
                <a:spcPct val="90000"/>
              </a:lnSpc>
              <a:spcBef>
                <a:spcPts val="533"/>
              </a:spcBef>
              <a:spcAft>
                <a:spcPts val="0"/>
              </a:spcAft>
              <a:buClr>
                <a:schemeClr val="dk1"/>
              </a:buClr>
              <a:buSzPts val="2133"/>
              <a:buNone/>
              <a:defRPr sz="2133" b="1"/>
            </a:lvl2pPr>
            <a:lvl3pPr marL="1371600" lvl="2" indent="-228600" algn="l">
              <a:lnSpc>
                <a:spcPct val="90000"/>
              </a:lnSpc>
              <a:spcBef>
                <a:spcPts val="533"/>
              </a:spcBef>
              <a:spcAft>
                <a:spcPts val="0"/>
              </a:spcAft>
              <a:buClr>
                <a:schemeClr val="dk1"/>
              </a:buClr>
              <a:buSzPts val="1920"/>
              <a:buNone/>
              <a:defRPr sz="1920" b="1"/>
            </a:lvl3pPr>
            <a:lvl4pPr marL="1828800" lvl="3" indent="-228600" algn="l">
              <a:lnSpc>
                <a:spcPct val="90000"/>
              </a:lnSpc>
              <a:spcBef>
                <a:spcPts val="533"/>
              </a:spcBef>
              <a:spcAft>
                <a:spcPts val="0"/>
              </a:spcAft>
              <a:buClr>
                <a:schemeClr val="dk1"/>
              </a:buClr>
              <a:buSzPts val="1707"/>
              <a:buNone/>
              <a:defRPr sz="1707" b="1"/>
            </a:lvl4pPr>
            <a:lvl5pPr marL="2286000" lvl="4" indent="-228600" algn="l">
              <a:lnSpc>
                <a:spcPct val="90000"/>
              </a:lnSpc>
              <a:spcBef>
                <a:spcPts val="533"/>
              </a:spcBef>
              <a:spcAft>
                <a:spcPts val="0"/>
              </a:spcAft>
              <a:buClr>
                <a:schemeClr val="dk1"/>
              </a:buClr>
              <a:buSzPts val="1707"/>
              <a:buNone/>
              <a:defRPr sz="1707" b="1"/>
            </a:lvl5pPr>
            <a:lvl6pPr marL="2743200" lvl="5" indent="-228600" algn="l">
              <a:lnSpc>
                <a:spcPct val="90000"/>
              </a:lnSpc>
              <a:spcBef>
                <a:spcPts val="533"/>
              </a:spcBef>
              <a:spcAft>
                <a:spcPts val="0"/>
              </a:spcAft>
              <a:buClr>
                <a:schemeClr val="dk1"/>
              </a:buClr>
              <a:buSzPts val="1707"/>
              <a:buNone/>
              <a:defRPr sz="1707" b="1"/>
            </a:lvl6pPr>
            <a:lvl7pPr marL="3200400" lvl="6" indent="-228600" algn="l">
              <a:lnSpc>
                <a:spcPct val="90000"/>
              </a:lnSpc>
              <a:spcBef>
                <a:spcPts val="533"/>
              </a:spcBef>
              <a:spcAft>
                <a:spcPts val="0"/>
              </a:spcAft>
              <a:buClr>
                <a:schemeClr val="dk1"/>
              </a:buClr>
              <a:buSzPts val="1707"/>
              <a:buNone/>
              <a:defRPr sz="1707" b="1"/>
            </a:lvl7pPr>
            <a:lvl8pPr marL="3657600" lvl="7" indent="-228600" algn="l">
              <a:lnSpc>
                <a:spcPct val="90000"/>
              </a:lnSpc>
              <a:spcBef>
                <a:spcPts val="533"/>
              </a:spcBef>
              <a:spcAft>
                <a:spcPts val="0"/>
              </a:spcAft>
              <a:buClr>
                <a:schemeClr val="dk1"/>
              </a:buClr>
              <a:buSzPts val="1707"/>
              <a:buNone/>
              <a:defRPr sz="1707" b="1"/>
            </a:lvl8pPr>
            <a:lvl9pPr marL="4114800" lvl="8" indent="-228600" algn="l">
              <a:lnSpc>
                <a:spcPct val="90000"/>
              </a:lnSpc>
              <a:spcBef>
                <a:spcPts val="533"/>
              </a:spcBef>
              <a:spcAft>
                <a:spcPts val="0"/>
              </a:spcAft>
              <a:buClr>
                <a:schemeClr val="dk1"/>
              </a:buClr>
              <a:buSzPts val="1707"/>
              <a:buNone/>
              <a:defRPr sz="1707" b="1"/>
            </a:lvl9pPr>
          </a:lstStyle>
          <a:p>
            <a:endParaRPr/>
          </a:p>
        </p:txBody>
      </p:sp>
      <p:sp>
        <p:nvSpPr>
          <p:cNvPr id="53" name="Google Shape;53;p8"/>
          <p:cNvSpPr txBox="1">
            <a:spLocks noGrp="1"/>
          </p:cNvSpPr>
          <p:nvPr>
            <p:ph type="body" idx="2"/>
          </p:nvPr>
        </p:nvSpPr>
        <p:spPr>
          <a:xfrm>
            <a:off x="671832" y="2672080"/>
            <a:ext cx="4126229"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4937761" y="1793241"/>
            <a:ext cx="4146550"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7"/>
              </a:spcBef>
              <a:spcAft>
                <a:spcPts val="0"/>
              </a:spcAft>
              <a:buClr>
                <a:schemeClr val="dk1"/>
              </a:buClr>
              <a:buSzPts val="2560"/>
              <a:buNone/>
              <a:defRPr sz="2560" b="1"/>
            </a:lvl1pPr>
            <a:lvl2pPr marL="914400" lvl="1" indent="-228600" algn="l">
              <a:lnSpc>
                <a:spcPct val="90000"/>
              </a:lnSpc>
              <a:spcBef>
                <a:spcPts val="533"/>
              </a:spcBef>
              <a:spcAft>
                <a:spcPts val="0"/>
              </a:spcAft>
              <a:buClr>
                <a:schemeClr val="dk1"/>
              </a:buClr>
              <a:buSzPts val="2133"/>
              <a:buNone/>
              <a:defRPr sz="2133" b="1"/>
            </a:lvl2pPr>
            <a:lvl3pPr marL="1371600" lvl="2" indent="-228600" algn="l">
              <a:lnSpc>
                <a:spcPct val="90000"/>
              </a:lnSpc>
              <a:spcBef>
                <a:spcPts val="533"/>
              </a:spcBef>
              <a:spcAft>
                <a:spcPts val="0"/>
              </a:spcAft>
              <a:buClr>
                <a:schemeClr val="dk1"/>
              </a:buClr>
              <a:buSzPts val="1920"/>
              <a:buNone/>
              <a:defRPr sz="1920" b="1"/>
            </a:lvl3pPr>
            <a:lvl4pPr marL="1828800" lvl="3" indent="-228600" algn="l">
              <a:lnSpc>
                <a:spcPct val="90000"/>
              </a:lnSpc>
              <a:spcBef>
                <a:spcPts val="533"/>
              </a:spcBef>
              <a:spcAft>
                <a:spcPts val="0"/>
              </a:spcAft>
              <a:buClr>
                <a:schemeClr val="dk1"/>
              </a:buClr>
              <a:buSzPts val="1707"/>
              <a:buNone/>
              <a:defRPr sz="1707" b="1"/>
            </a:lvl4pPr>
            <a:lvl5pPr marL="2286000" lvl="4" indent="-228600" algn="l">
              <a:lnSpc>
                <a:spcPct val="90000"/>
              </a:lnSpc>
              <a:spcBef>
                <a:spcPts val="533"/>
              </a:spcBef>
              <a:spcAft>
                <a:spcPts val="0"/>
              </a:spcAft>
              <a:buClr>
                <a:schemeClr val="dk1"/>
              </a:buClr>
              <a:buSzPts val="1707"/>
              <a:buNone/>
              <a:defRPr sz="1707" b="1"/>
            </a:lvl5pPr>
            <a:lvl6pPr marL="2743200" lvl="5" indent="-228600" algn="l">
              <a:lnSpc>
                <a:spcPct val="90000"/>
              </a:lnSpc>
              <a:spcBef>
                <a:spcPts val="533"/>
              </a:spcBef>
              <a:spcAft>
                <a:spcPts val="0"/>
              </a:spcAft>
              <a:buClr>
                <a:schemeClr val="dk1"/>
              </a:buClr>
              <a:buSzPts val="1707"/>
              <a:buNone/>
              <a:defRPr sz="1707" b="1"/>
            </a:lvl6pPr>
            <a:lvl7pPr marL="3200400" lvl="6" indent="-228600" algn="l">
              <a:lnSpc>
                <a:spcPct val="90000"/>
              </a:lnSpc>
              <a:spcBef>
                <a:spcPts val="533"/>
              </a:spcBef>
              <a:spcAft>
                <a:spcPts val="0"/>
              </a:spcAft>
              <a:buClr>
                <a:schemeClr val="dk1"/>
              </a:buClr>
              <a:buSzPts val="1707"/>
              <a:buNone/>
              <a:defRPr sz="1707" b="1"/>
            </a:lvl7pPr>
            <a:lvl8pPr marL="3657600" lvl="7" indent="-228600" algn="l">
              <a:lnSpc>
                <a:spcPct val="90000"/>
              </a:lnSpc>
              <a:spcBef>
                <a:spcPts val="533"/>
              </a:spcBef>
              <a:spcAft>
                <a:spcPts val="0"/>
              </a:spcAft>
              <a:buClr>
                <a:schemeClr val="dk1"/>
              </a:buClr>
              <a:buSzPts val="1707"/>
              <a:buNone/>
              <a:defRPr sz="1707" b="1"/>
            </a:lvl8pPr>
            <a:lvl9pPr marL="4114800" lvl="8" indent="-228600" algn="l">
              <a:lnSpc>
                <a:spcPct val="90000"/>
              </a:lnSpc>
              <a:spcBef>
                <a:spcPts val="533"/>
              </a:spcBef>
              <a:spcAft>
                <a:spcPts val="0"/>
              </a:spcAft>
              <a:buClr>
                <a:schemeClr val="dk1"/>
              </a:buClr>
              <a:buSzPts val="1707"/>
              <a:buNone/>
              <a:defRPr sz="1707" b="1"/>
            </a:lvl9pPr>
          </a:lstStyle>
          <a:p>
            <a:endParaRPr/>
          </a:p>
        </p:txBody>
      </p:sp>
      <p:sp>
        <p:nvSpPr>
          <p:cNvPr id="55" name="Google Shape;55;p8"/>
          <p:cNvSpPr txBox="1">
            <a:spLocks noGrp="1"/>
          </p:cNvSpPr>
          <p:nvPr>
            <p:ph type="body" idx="4"/>
          </p:nvPr>
        </p:nvSpPr>
        <p:spPr>
          <a:xfrm>
            <a:off x="4937761" y="2672080"/>
            <a:ext cx="4146550"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69925" y="388937"/>
            <a:ext cx="8413750" cy="14144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70560" y="1947333"/>
            <a:ext cx="414528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4937760" y="1947333"/>
            <a:ext cx="414528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7"/>
              </a:spcBef>
              <a:spcAft>
                <a:spcPts val="0"/>
              </a:spcAft>
              <a:buClr>
                <a:schemeClr val="dk1"/>
              </a:buClr>
              <a:buSzPts val="1800"/>
              <a:buChar char="•"/>
              <a:defRPr/>
            </a:lvl1pPr>
            <a:lvl2pPr marL="914400" lvl="1" indent="-342900" algn="l">
              <a:lnSpc>
                <a:spcPct val="90000"/>
              </a:lnSpc>
              <a:spcBef>
                <a:spcPts val="533"/>
              </a:spcBef>
              <a:spcAft>
                <a:spcPts val="0"/>
              </a:spcAft>
              <a:buClr>
                <a:schemeClr val="dk1"/>
              </a:buClr>
              <a:buSzPts val="1800"/>
              <a:buChar char="•"/>
              <a:defRPr/>
            </a:lvl2pPr>
            <a:lvl3pPr marL="1371600" lvl="2" indent="-342900" algn="l">
              <a:lnSpc>
                <a:spcPct val="90000"/>
              </a:lnSpc>
              <a:spcBef>
                <a:spcPts val="533"/>
              </a:spcBef>
              <a:spcAft>
                <a:spcPts val="0"/>
              </a:spcAft>
              <a:buClr>
                <a:schemeClr val="dk1"/>
              </a:buClr>
              <a:buSzPts val="1800"/>
              <a:buChar char="•"/>
              <a:defRPr/>
            </a:lvl3pPr>
            <a:lvl4pPr marL="1828800" lvl="3" indent="-342900" algn="l">
              <a:lnSpc>
                <a:spcPct val="90000"/>
              </a:lnSpc>
              <a:spcBef>
                <a:spcPts val="533"/>
              </a:spcBef>
              <a:spcAft>
                <a:spcPts val="0"/>
              </a:spcAft>
              <a:buClr>
                <a:schemeClr val="dk1"/>
              </a:buClr>
              <a:buSzPts val="1800"/>
              <a:buChar char="•"/>
              <a:defRPr/>
            </a:lvl4pPr>
            <a:lvl5pPr marL="2286000" lvl="4" indent="-342900" algn="l">
              <a:lnSpc>
                <a:spcPct val="90000"/>
              </a:lnSpc>
              <a:spcBef>
                <a:spcPts val="533"/>
              </a:spcBef>
              <a:spcAft>
                <a:spcPts val="0"/>
              </a:spcAft>
              <a:buClr>
                <a:schemeClr val="dk1"/>
              </a:buClr>
              <a:buSzPts val="1800"/>
              <a:buChar char="•"/>
              <a:defRPr/>
            </a:lvl5pPr>
            <a:lvl6pPr marL="2743200" lvl="5" indent="-342900" algn="l">
              <a:lnSpc>
                <a:spcPct val="90000"/>
              </a:lnSpc>
              <a:spcBef>
                <a:spcPts val="533"/>
              </a:spcBef>
              <a:spcAft>
                <a:spcPts val="0"/>
              </a:spcAft>
              <a:buClr>
                <a:schemeClr val="dk1"/>
              </a:buClr>
              <a:buSzPts val="1800"/>
              <a:buChar char="•"/>
              <a:defRPr/>
            </a:lvl6pPr>
            <a:lvl7pPr marL="3200400" lvl="6" indent="-342900" algn="l">
              <a:lnSpc>
                <a:spcPct val="90000"/>
              </a:lnSpc>
              <a:spcBef>
                <a:spcPts val="533"/>
              </a:spcBef>
              <a:spcAft>
                <a:spcPts val="0"/>
              </a:spcAft>
              <a:buClr>
                <a:schemeClr val="dk1"/>
              </a:buClr>
              <a:buSzPts val="1800"/>
              <a:buChar char="•"/>
              <a:defRPr/>
            </a:lvl7pPr>
            <a:lvl8pPr marL="3657600" lvl="7" indent="-342900" algn="l">
              <a:lnSpc>
                <a:spcPct val="90000"/>
              </a:lnSpc>
              <a:spcBef>
                <a:spcPts val="533"/>
              </a:spcBef>
              <a:spcAft>
                <a:spcPts val="0"/>
              </a:spcAft>
              <a:buClr>
                <a:schemeClr val="dk1"/>
              </a:buClr>
              <a:buSzPts val="1800"/>
              <a:buChar char="•"/>
              <a:defRPr/>
            </a:lvl8pPr>
            <a:lvl9pPr marL="4114800" lvl="8" indent="-342900" algn="l">
              <a:lnSpc>
                <a:spcPct val="90000"/>
              </a:lnSpc>
              <a:spcBef>
                <a:spcPts val="533"/>
              </a:spcBef>
              <a:spcAft>
                <a:spcPts val="0"/>
              </a:spcAft>
              <a:buClr>
                <a:schemeClr val="dk1"/>
              </a:buClr>
              <a:buSzPts val="1800"/>
              <a:buChar char="•"/>
              <a:defRPr/>
            </a:lvl9pPr>
          </a:lstStyle>
          <a:p>
            <a:endParaRPr/>
          </a:p>
        </p:txBody>
      </p:sp>
      <p:sp>
        <p:nvSpPr>
          <p:cNvPr id="63" name="Google Shape;63;p9"/>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65481" y="1823722"/>
            <a:ext cx="8412480" cy="30429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65481" y="4895429"/>
            <a:ext cx="8412480" cy="16001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7"/>
              </a:spcBef>
              <a:spcAft>
                <a:spcPts val="0"/>
              </a:spcAft>
              <a:buClr>
                <a:schemeClr val="dk1"/>
              </a:buClr>
              <a:buSzPts val="2560"/>
              <a:buNone/>
              <a:defRPr sz="2560">
                <a:solidFill>
                  <a:schemeClr val="dk1"/>
                </a:solidFill>
              </a:defRPr>
            </a:lvl1pPr>
            <a:lvl2pPr marL="914400" lvl="1" indent="-228600" algn="l">
              <a:lnSpc>
                <a:spcPct val="90000"/>
              </a:lnSpc>
              <a:spcBef>
                <a:spcPts val="533"/>
              </a:spcBef>
              <a:spcAft>
                <a:spcPts val="0"/>
              </a:spcAft>
              <a:buClr>
                <a:srgbClr val="888888"/>
              </a:buClr>
              <a:buSzPts val="2133"/>
              <a:buNone/>
              <a:defRPr sz="2133">
                <a:solidFill>
                  <a:srgbClr val="888888"/>
                </a:solidFill>
              </a:defRPr>
            </a:lvl2pPr>
            <a:lvl3pPr marL="1371600" lvl="2" indent="-228600" algn="l">
              <a:lnSpc>
                <a:spcPct val="90000"/>
              </a:lnSpc>
              <a:spcBef>
                <a:spcPts val="533"/>
              </a:spcBef>
              <a:spcAft>
                <a:spcPts val="0"/>
              </a:spcAft>
              <a:buClr>
                <a:srgbClr val="888888"/>
              </a:buClr>
              <a:buSzPts val="1920"/>
              <a:buNone/>
              <a:defRPr sz="1920">
                <a:solidFill>
                  <a:srgbClr val="888888"/>
                </a:solidFill>
              </a:defRPr>
            </a:lvl3pPr>
            <a:lvl4pPr marL="1828800" lvl="3" indent="-228600" algn="l">
              <a:lnSpc>
                <a:spcPct val="90000"/>
              </a:lnSpc>
              <a:spcBef>
                <a:spcPts val="533"/>
              </a:spcBef>
              <a:spcAft>
                <a:spcPts val="0"/>
              </a:spcAft>
              <a:buClr>
                <a:srgbClr val="888888"/>
              </a:buClr>
              <a:buSzPts val="1707"/>
              <a:buNone/>
              <a:defRPr sz="1707">
                <a:solidFill>
                  <a:srgbClr val="888888"/>
                </a:solidFill>
              </a:defRPr>
            </a:lvl4pPr>
            <a:lvl5pPr marL="2286000" lvl="4" indent="-228600" algn="l">
              <a:lnSpc>
                <a:spcPct val="90000"/>
              </a:lnSpc>
              <a:spcBef>
                <a:spcPts val="533"/>
              </a:spcBef>
              <a:spcAft>
                <a:spcPts val="0"/>
              </a:spcAft>
              <a:buClr>
                <a:srgbClr val="888888"/>
              </a:buClr>
              <a:buSzPts val="1707"/>
              <a:buNone/>
              <a:defRPr sz="1707">
                <a:solidFill>
                  <a:srgbClr val="888888"/>
                </a:solidFill>
              </a:defRPr>
            </a:lvl5pPr>
            <a:lvl6pPr marL="2743200" lvl="5" indent="-228600" algn="l">
              <a:lnSpc>
                <a:spcPct val="90000"/>
              </a:lnSpc>
              <a:spcBef>
                <a:spcPts val="533"/>
              </a:spcBef>
              <a:spcAft>
                <a:spcPts val="0"/>
              </a:spcAft>
              <a:buClr>
                <a:srgbClr val="888888"/>
              </a:buClr>
              <a:buSzPts val="1707"/>
              <a:buNone/>
              <a:defRPr sz="1707">
                <a:solidFill>
                  <a:srgbClr val="888888"/>
                </a:solidFill>
              </a:defRPr>
            </a:lvl6pPr>
            <a:lvl7pPr marL="3200400" lvl="6" indent="-228600" algn="l">
              <a:lnSpc>
                <a:spcPct val="90000"/>
              </a:lnSpc>
              <a:spcBef>
                <a:spcPts val="533"/>
              </a:spcBef>
              <a:spcAft>
                <a:spcPts val="0"/>
              </a:spcAft>
              <a:buClr>
                <a:srgbClr val="888888"/>
              </a:buClr>
              <a:buSzPts val="1707"/>
              <a:buNone/>
              <a:defRPr sz="1707">
                <a:solidFill>
                  <a:srgbClr val="888888"/>
                </a:solidFill>
              </a:defRPr>
            </a:lvl7pPr>
            <a:lvl8pPr marL="3657600" lvl="7" indent="-228600" algn="l">
              <a:lnSpc>
                <a:spcPct val="90000"/>
              </a:lnSpc>
              <a:spcBef>
                <a:spcPts val="533"/>
              </a:spcBef>
              <a:spcAft>
                <a:spcPts val="0"/>
              </a:spcAft>
              <a:buClr>
                <a:srgbClr val="888888"/>
              </a:buClr>
              <a:buSzPts val="1707"/>
              <a:buNone/>
              <a:defRPr sz="1707">
                <a:solidFill>
                  <a:srgbClr val="888888"/>
                </a:solidFill>
              </a:defRPr>
            </a:lvl8pPr>
            <a:lvl9pPr marL="4114800" lvl="8" indent="-228600" algn="l">
              <a:lnSpc>
                <a:spcPct val="90000"/>
              </a:lnSpc>
              <a:spcBef>
                <a:spcPts val="533"/>
              </a:spcBef>
              <a:spcAft>
                <a:spcPts val="0"/>
              </a:spcAft>
              <a:buClr>
                <a:srgbClr val="888888"/>
              </a:buClr>
              <a:buSzPts val="1707"/>
              <a:buNone/>
              <a:defRPr sz="1707">
                <a:solidFill>
                  <a:srgbClr val="888888"/>
                </a:solidFill>
              </a:defRPr>
            </a:lvl9pPr>
          </a:lstStyle>
          <a:p>
            <a:endParaRPr/>
          </a:p>
        </p:txBody>
      </p:sp>
      <p:sp>
        <p:nvSpPr>
          <p:cNvPr id="69" name="Google Shape;69;p10"/>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69925" y="388937"/>
            <a:ext cx="8413750" cy="14144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93"/>
              <a:buFont typeface="Calibri"/>
              <a:buNone/>
              <a:defRPr sz="469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69925" y="1947862"/>
            <a:ext cx="8413750" cy="4640262"/>
          </a:xfrm>
          <a:prstGeom prst="rect">
            <a:avLst/>
          </a:prstGeom>
          <a:noFill/>
          <a:ln>
            <a:noFill/>
          </a:ln>
        </p:spPr>
        <p:txBody>
          <a:bodyPr spcFirstLastPara="1" wrap="square" lIns="91425" tIns="45700" rIns="91425" bIns="45700" anchor="t" anchorCtr="0">
            <a:normAutofit/>
          </a:bodyPr>
          <a:lstStyle>
            <a:lvl1pPr marL="457200" marR="0" lvl="0" indent="-418274" algn="l" rtl="0">
              <a:lnSpc>
                <a:spcPct val="90000"/>
              </a:lnSpc>
              <a:spcBef>
                <a:spcPts val="1067"/>
              </a:spcBef>
              <a:spcAft>
                <a:spcPts val="0"/>
              </a:spcAft>
              <a:buClr>
                <a:schemeClr val="dk1"/>
              </a:buClr>
              <a:buSzPts val="2987"/>
              <a:buFont typeface="Arial"/>
              <a:buChar char="•"/>
              <a:defRPr sz="2987" b="0" i="0" u="none" strike="noStrike" cap="none">
                <a:solidFill>
                  <a:schemeClr val="dk1"/>
                </a:solidFill>
                <a:latin typeface="Calibri"/>
                <a:ea typeface="Calibri"/>
                <a:cs typeface="Calibri"/>
                <a:sym typeface="Calibri"/>
              </a:defRPr>
            </a:lvl1pPr>
            <a:lvl2pPr marL="914400" marR="0" lvl="1" indent="-391160" algn="l" rtl="0">
              <a:lnSpc>
                <a:spcPct val="90000"/>
              </a:lnSpc>
              <a:spcBef>
                <a:spcPts val="533"/>
              </a:spcBef>
              <a:spcAft>
                <a:spcPts val="0"/>
              </a:spcAft>
              <a:buClr>
                <a:schemeClr val="dk1"/>
              </a:buClr>
              <a:buSzPts val="2560"/>
              <a:buFont typeface="Arial"/>
              <a:buChar char="•"/>
              <a:defRPr sz="2560" b="0" i="0" u="none" strike="noStrike" cap="none">
                <a:solidFill>
                  <a:schemeClr val="dk1"/>
                </a:solidFill>
                <a:latin typeface="Calibri"/>
                <a:ea typeface="Calibri"/>
                <a:cs typeface="Calibri"/>
                <a:sym typeface="Calibri"/>
              </a:defRPr>
            </a:lvl2pPr>
            <a:lvl3pPr marL="1371600" marR="0" lvl="2" indent="-364045" algn="l" rtl="0">
              <a:lnSpc>
                <a:spcPct val="90000"/>
              </a:lnSpc>
              <a:spcBef>
                <a:spcPts val="533"/>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3pPr>
            <a:lvl4pPr marL="1828800" marR="0" lvl="3" indent="-350519"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4pPr>
            <a:lvl5pPr marL="2286000" marR="0" lvl="4" indent="-350520"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5pPr>
            <a:lvl6pPr marL="2743200" marR="0" lvl="5" indent="-350520"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400" marR="0" lvl="6" indent="-350520"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600" marR="0" lvl="7" indent="-350520"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4800" marR="0" lvl="8" indent="-350520" algn="l" rtl="0">
              <a:lnSpc>
                <a:spcPct val="90000"/>
              </a:lnSpc>
              <a:spcBef>
                <a:spcPts val="533"/>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69925" y="6780212"/>
            <a:ext cx="2195512" cy="3889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230562" y="6780212"/>
            <a:ext cx="3292475" cy="3889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888162" y="6780212"/>
            <a:ext cx="2195512" cy="3889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88"/>
        <p:cNvGrpSpPr/>
        <p:nvPr/>
      </p:nvGrpSpPr>
      <p:grpSpPr>
        <a:xfrm>
          <a:off x="0" y="0"/>
          <a:ext cx="0" cy="0"/>
          <a:chOff x="0" y="0"/>
          <a:chExt cx="0" cy="0"/>
        </a:xfrm>
      </p:grpSpPr>
      <p:grpSp>
        <p:nvGrpSpPr>
          <p:cNvPr id="89" name="Google Shape;89;p13"/>
          <p:cNvGrpSpPr/>
          <p:nvPr/>
        </p:nvGrpSpPr>
        <p:grpSpPr>
          <a:xfrm>
            <a:off x="-307975" y="6343650"/>
            <a:ext cx="10061575" cy="971550"/>
            <a:chOff x="0" y="-7091"/>
            <a:chExt cx="3820088" cy="715101"/>
          </a:xfrm>
        </p:grpSpPr>
        <p:sp>
          <p:nvSpPr>
            <p:cNvPr id="90" name="Google Shape;90;p13"/>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1" name="Google Shape;91;p13"/>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92" name="Google Shape;92;p13"/>
          <p:cNvSpPr/>
          <p:nvPr/>
        </p:nvSpPr>
        <p:spPr>
          <a:xfrm>
            <a:off x="7366000" y="64182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3" name="Google Shape;93;p13"/>
          <p:cNvSpPr/>
          <p:nvPr/>
        </p:nvSpPr>
        <p:spPr>
          <a:xfrm>
            <a:off x="1549400" y="6403975"/>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4" name="Google Shape;94;p13"/>
          <p:cNvSpPr/>
          <p:nvPr/>
        </p:nvSpPr>
        <p:spPr>
          <a:xfrm>
            <a:off x="8231187" y="6391275"/>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5" name="Google Shape;95;p13"/>
          <p:cNvSpPr txBox="1"/>
          <p:nvPr/>
        </p:nvSpPr>
        <p:spPr>
          <a:xfrm>
            <a:off x="1355725" y="1573212"/>
            <a:ext cx="6934200" cy="1633537"/>
          </a:xfrm>
          <a:prstGeom prst="rect">
            <a:avLst/>
          </a:prstGeom>
          <a:noFill/>
          <a:ln>
            <a:noFill/>
          </a:ln>
        </p:spPr>
        <p:txBody>
          <a:bodyPr spcFirstLastPara="1" wrap="square" lIns="0" tIns="0" rIns="0" bIns="0" anchor="t" anchorCtr="0">
            <a:spAutoFit/>
          </a:bodyPr>
          <a:lstStyle/>
          <a:p>
            <a:pPr marL="0" marR="0" lvl="0" indent="0" algn="ctr" rtl="0">
              <a:lnSpc>
                <a:spcPct val="85416"/>
              </a:lnSpc>
              <a:spcBef>
                <a:spcPts val="0"/>
              </a:spcBef>
              <a:spcAft>
                <a:spcPts val="0"/>
              </a:spcAft>
              <a:buClr>
                <a:srgbClr val="6C2D30"/>
              </a:buClr>
              <a:buSzPts val="4800"/>
              <a:buFont typeface="Montserrat"/>
              <a:buNone/>
            </a:pPr>
            <a:r>
              <a:rPr lang="en-US" sz="4800" b="1" i="0" u="none" dirty="0">
                <a:solidFill>
                  <a:srgbClr val="6C2D30"/>
                </a:solidFill>
                <a:latin typeface="Montserrat"/>
                <a:ea typeface="Montserrat"/>
                <a:cs typeface="Montserrat"/>
                <a:sym typeface="Montserrat"/>
              </a:rPr>
              <a:t>FRATERNIDADE </a:t>
            </a:r>
            <a:endParaRPr dirty="0"/>
          </a:p>
          <a:p>
            <a:pPr marL="0" marR="0" lvl="0" indent="0" algn="ctr" rtl="0">
              <a:lnSpc>
                <a:spcPct val="85416"/>
              </a:lnSpc>
              <a:spcBef>
                <a:spcPts val="0"/>
              </a:spcBef>
              <a:spcAft>
                <a:spcPts val="0"/>
              </a:spcAft>
              <a:buClr>
                <a:srgbClr val="6C2D30"/>
              </a:buClr>
              <a:buSzPts val="4800"/>
              <a:buFont typeface="Montserrat"/>
              <a:buNone/>
            </a:pPr>
            <a:r>
              <a:rPr lang="en-US" sz="4800" b="1" i="0" u="none" dirty="0">
                <a:solidFill>
                  <a:srgbClr val="6C2D30"/>
                </a:solidFill>
                <a:latin typeface="Montserrat"/>
                <a:ea typeface="Montserrat"/>
                <a:cs typeface="Montserrat"/>
                <a:sym typeface="Montserrat"/>
              </a:rPr>
              <a:t>e</a:t>
            </a:r>
            <a:endParaRPr dirty="0"/>
          </a:p>
          <a:p>
            <a:pPr marL="0" marR="0" lvl="0" indent="0" algn="ctr" rtl="0">
              <a:lnSpc>
                <a:spcPct val="85416"/>
              </a:lnSpc>
              <a:spcBef>
                <a:spcPts val="0"/>
              </a:spcBef>
              <a:spcAft>
                <a:spcPts val="0"/>
              </a:spcAft>
              <a:buClr>
                <a:srgbClr val="6C2D30"/>
              </a:buClr>
              <a:buSzPts val="4800"/>
              <a:buFont typeface="Montserrat"/>
              <a:buNone/>
            </a:pPr>
            <a:r>
              <a:rPr lang="en-US" sz="4800" b="1" i="0" u="none" dirty="0">
                <a:solidFill>
                  <a:srgbClr val="6C2D30"/>
                </a:solidFill>
                <a:latin typeface="Montserrat"/>
                <a:ea typeface="Montserrat"/>
                <a:cs typeface="Montserrat"/>
                <a:sym typeface="Montserrat"/>
              </a:rPr>
              <a:t>AMIZADE SOCIAL</a:t>
            </a:r>
            <a:endParaRPr dirty="0"/>
          </a:p>
        </p:txBody>
      </p:sp>
      <p:sp>
        <p:nvSpPr>
          <p:cNvPr id="96" name="Google Shape;96;p13"/>
          <p:cNvSpPr txBox="1"/>
          <p:nvPr/>
        </p:nvSpPr>
        <p:spPr>
          <a:xfrm>
            <a:off x="5105400" y="4473575"/>
            <a:ext cx="3916500" cy="976200"/>
          </a:xfrm>
          <a:prstGeom prst="rect">
            <a:avLst/>
          </a:prstGeom>
          <a:noFill/>
          <a:ln>
            <a:noFill/>
          </a:ln>
        </p:spPr>
        <p:txBody>
          <a:bodyPr spcFirstLastPara="1" wrap="square" lIns="0" tIns="0" rIns="0" bIns="0" anchor="t" anchorCtr="0">
            <a:spAutoFit/>
          </a:bodyPr>
          <a:lstStyle/>
          <a:p>
            <a:pPr marL="0" marR="0" lvl="0" indent="0" algn="ctr" rtl="0">
              <a:lnSpc>
                <a:spcPct val="93750"/>
              </a:lnSpc>
              <a:spcBef>
                <a:spcPts val="0"/>
              </a:spcBef>
              <a:spcAft>
                <a:spcPts val="0"/>
              </a:spcAft>
              <a:buClr>
                <a:srgbClr val="000305"/>
              </a:buClr>
              <a:buSzPts val="3200"/>
              <a:buFont typeface="IBM Plex Sans Condensed"/>
              <a:buNone/>
            </a:pPr>
            <a:r>
              <a:rPr lang="en-US" sz="3200" b="1" i="0" u="none" dirty="0">
                <a:solidFill>
                  <a:srgbClr val="000305"/>
                </a:solidFill>
                <a:latin typeface="IBM Plex Sans Condensed"/>
                <a:ea typeface="IBM Plex Sans Condensed"/>
                <a:cs typeface="IBM Plex Sans Condensed"/>
                <a:sym typeface="IBM Plex Sans Condensed"/>
              </a:rPr>
              <a:t>“</a:t>
            </a:r>
            <a:r>
              <a:rPr lang="en-US" sz="3200" b="1" i="0" u="none" dirty="0" err="1">
                <a:solidFill>
                  <a:srgbClr val="000205"/>
                </a:solidFill>
                <a:latin typeface="IBM Plex Sans Condensed"/>
                <a:ea typeface="IBM Plex Sans Condensed"/>
                <a:cs typeface="IBM Plex Sans Condensed"/>
                <a:sym typeface="IBM Plex Sans Condensed"/>
              </a:rPr>
              <a:t>Vós</a:t>
            </a:r>
            <a:r>
              <a:rPr lang="en-US" sz="3200" b="1" i="0" u="none" dirty="0">
                <a:solidFill>
                  <a:srgbClr val="000205"/>
                </a:solidFill>
                <a:latin typeface="IBM Plex Sans Condensed"/>
                <a:ea typeface="IBM Plex Sans Condensed"/>
                <a:cs typeface="IBM Plex Sans Condensed"/>
                <a:sym typeface="IBM Plex Sans Condensed"/>
              </a:rPr>
              <a:t> </a:t>
            </a:r>
            <a:r>
              <a:rPr lang="en-US" sz="3200" b="1" i="0" u="none" dirty="0" err="1">
                <a:solidFill>
                  <a:srgbClr val="000205"/>
                </a:solidFill>
                <a:latin typeface="IBM Plex Sans Condensed"/>
                <a:ea typeface="IBM Plex Sans Condensed"/>
                <a:cs typeface="IBM Plex Sans Condensed"/>
                <a:sym typeface="IBM Plex Sans Condensed"/>
              </a:rPr>
              <a:t>sois</a:t>
            </a:r>
            <a:r>
              <a:rPr lang="en-US" sz="3200" b="1" i="0" u="none" dirty="0">
                <a:solidFill>
                  <a:srgbClr val="000205"/>
                </a:solidFill>
                <a:latin typeface="IBM Plex Sans Condensed"/>
                <a:ea typeface="IBM Plex Sans Condensed"/>
                <a:cs typeface="IBM Plex Sans Condensed"/>
                <a:sym typeface="IBM Plex Sans Condensed"/>
              </a:rPr>
              <a:t> </a:t>
            </a:r>
            <a:r>
              <a:rPr lang="en-US" sz="3200" b="1" i="0" u="none" dirty="0" err="1">
                <a:solidFill>
                  <a:srgbClr val="000205"/>
                </a:solidFill>
                <a:latin typeface="IBM Plex Sans Condensed"/>
                <a:ea typeface="IBM Plex Sans Condensed"/>
                <a:cs typeface="IBM Plex Sans Condensed"/>
                <a:sym typeface="IBM Plex Sans Condensed"/>
              </a:rPr>
              <a:t>todos</a:t>
            </a:r>
            <a:endParaRPr dirty="0"/>
          </a:p>
          <a:p>
            <a:pPr marL="0" marR="0" lvl="0" indent="0" algn="ctr" rtl="0">
              <a:lnSpc>
                <a:spcPct val="93750"/>
              </a:lnSpc>
              <a:spcBef>
                <a:spcPts val="0"/>
              </a:spcBef>
              <a:spcAft>
                <a:spcPts val="0"/>
              </a:spcAft>
              <a:buClr>
                <a:srgbClr val="000205"/>
              </a:buClr>
              <a:buSzPts val="3200"/>
              <a:buFont typeface="IBM Plex Sans Condensed"/>
              <a:buNone/>
            </a:pPr>
            <a:r>
              <a:rPr lang="en-US" sz="3200" b="1" i="0" u="none" dirty="0" err="1">
                <a:solidFill>
                  <a:srgbClr val="000205"/>
                </a:solidFill>
                <a:latin typeface="IBM Plex Sans Condensed"/>
                <a:ea typeface="IBM Plex Sans Condensed"/>
                <a:cs typeface="IBM Plex Sans Condensed"/>
                <a:sym typeface="IBM Plex Sans Condensed"/>
              </a:rPr>
              <a:t>irmãos</a:t>
            </a:r>
            <a:r>
              <a:rPr lang="en-US" sz="3200" b="1" i="0" u="none" dirty="0">
                <a:solidFill>
                  <a:srgbClr val="000205"/>
                </a:solidFill>
                <a:latin typeface="IBM Plex Sans Condensed"/>
                <a:ea typeface="IBM Plex Sans Condensed"/>
                <a:cs typeface="IBM Plex Sans Condensed"/>
                <a:sym typeface="IBM Plex Sans Condensed"/>
              </a:rPr>
              <a:t> e </a:t>
            </a:r>
            <a:r>
              <a:rPr lang="en-US" sz="3200" b="1" i="0" u="none" dirty="0" err="1">
                <a:solidFill>
                  <a:srgbClr val="000205"/>
                </a:solidFill>
                <a:latin typeface="IBM Plex Sans Condensed"/>
                <a:ea typeface="IBM Plex Sans Condensed"/>
                <a:cs typeface="IBM Plex Sans Condensed"/>
                <a:sym typeface="IBM Plex Sans Condensed"/>
              </a:rPr>
              <a:t>irmãs</a:t>
            </a:r>
            <a:r>
              <a:rPr lang="en-US" sz="3200" b="1" i="0" u="none" dirty="0">
                <a:solidFill>
                  <a:srgbClr val="000305"/>
                </a:solidFill>
                <a:latin typeface="IBM Plex Sans Condensed"/>
                <a:ea typeface="IBM Plex Sans Condensed"/>
                <a:cs typeface="IBM Plex Sans Condensed"/>
                <a:sym typeface="IBM Plex Sans Condensed"/>
              </a:rPr>
              <a:t>”</a:t>
            </a:r>
            <a:endParaRPr dirty="0"/>
          </a:p>
          <a:p>
            <a:pPr marL="0" marR="0" lvl="0" indent="0" algn="ctr" rtl="0">
              <a:lnSpc>
                <a:spcPct val="60000"/>
              </a:lnSpc>
              <a:spcBef>
                <a:spcPts val="0"/>
              </a:spcBef>
              <a:spcAft>
                <a:spcPts val="0"/>
              </a:spcAft>
              <a:buClr>
                <a:srgbClr val="000305"/>
              </a:buClr>
              <a:buSzPts val="2000"/>
              <a:buFont typeface="IBM Plex Sans Condensed"/>
              <a:buNone/>
            </a:pPr>
            <a:r>
              <a:rPr lang="en-US" sz="2000" b="1" i="0" u="none" dirty="0">
                <a:solidFill>
                  <a:srgbClr val="000305"/>
                </a:solidFill>
                <a:latin typeface="IBM Plex Sans Condensed"/>
                <a:ea typeface="IBM Plex Sans Condensed"/>
                <a:cs typeface="IBM Plex Sans Condensed"/>
                <a:sym typeface="IBM Plex Sans Condensed"/>
              </a:rPr>
              <a:t>(Mt 23,8)</a:t>
            </a:r>
            <a:endParaRPr dirty="0"/>
          </a:p>
        </p:txBody>
      </p:sp>
      <p:sp>
        <p:nvSpPr>
          <p:cNvPr id="97" name="Google Shape;97;p13"/>
          <p:cNvSpPr txBox="1"/>
          <p:nvPr/>
        </p:nvSpPr>
        <p:spPr>
          <a:xfrm>
            <a:off x="2468562" y="6651625"/>
            <a:ext cx="4830762" cy="382587"/>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208"/>
        <p:cNvGrpSpPr/>
        <p:nvPr/>
      </p:nvGrpSpPr>
      <p:grpSpPr>
        <a:xfrm>
          <a:off x="0" y="0"/>
          <a:ext cx="0" cy="0"/>
          <a:chOff x="0" y="0"/>
          <a:chExt cx="0" cy="0"/>
        </a:xfrm>
      </p:grpSpPr>
      <p:grpSp>
        <p:nvGrpSpPr>
          <p:cNvPr id="209" name="Google Shape;209;p21"/>
          <p:cNvGrpSpPr/>
          <p:nvPr/>
        </p:nvGrpSpPr>
        <p:grpSpPr>
          <a:xfrm>
            <a:off x="-307975" y="6343650"/>
            <a:ext cx="10061575" cy="971550"/>
            <a:chOff x="0" y="-7091"/>
            <a:chExt cx="3820088" cy="715101"/>
          </a:xfrm>
        </p:grpSpPr>
        <p:sp>
          <p:nvSpPr>
            <p:cNvPr id="210" name="Google Shape;210;p21"/>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1" name="Google Shape;211;p21"/>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12" name="Google Shape;212;p21"/>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3" name="Google Shape;213;p21"/>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4" name="Google Shape;214;p21"/>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5" name="Google Shape;215;p21"/>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216" name="Google Shape;216;p21"/>
          <p:cNvSpPr txBox="1"/>
          <p:nvPr/>
        </p:nvSpPr>
        <p:spPr>
          <a:xfrm>
            <a:off x="792150" y="647075"/>
            <a:ext cx="7239000" cy="307800"/>
          </a:xfrm>
          <a:prstGeom prst="rect">
            <a:avLst/>
          </a:prstGeom>
          <a:noFill/>
          <a:ln>
            <a:noFill/>
          </a:ln>
        </p:spPr>
        <p:txBody>
          <a:bodyPr spcFirstLastPara="1" wrap="square" lIns="0" tIns="0" rIns="0" bIns="0" anchor="t" anchorCtr="0">
            <a:spAutoFit/>
          </a:bodyPr>
          <a:lstStyle/>
          <a:p>
            <a:pPr marL="0" marR="0" lvl="0" indent="0" algn="ctr" rtl="0">
              <a:lnSpc>
                <a:spcPct val="37037"/>
              </a:lnSpc>
              <a:spcBef>
                <a:spcPts val="0"/>
              </a:spcBef>
              <a:spcAft>
                <a:spcPts val="0"/>
              </a:spcAft>
              <a:buClr>
                <a:srgbClr val="6C2D30"/>
              </a:buClr>
              <a:buSzPts val="5400"/>
              <a:buFont typeface="Montserrat"/>
              <a:buNone/>
            </a:pPr>
            <a:r>
              <a:rPr lang="en-US" sz="5400" b="1" i="0" u="none">
                <a:solidFill>
                  <a:srgbClr val="6C2D30"/>
                </a:solidFill>
                <a:latin typeface="Montserrat"/>
                <a:ea typeface="Montserrat"/>
                <a:cs typeface="Montserrat"/>
                <a:sym typeface="Montserrat"/>
              </a:rPr>
              <a:t>AMIZADE SOCIAL</a:t>
            </a:r>
            <a:endParaRPr/>
          </a:p>
        </p:txBody>
      </p:sp>
      <p:sp>
        <p:nvSpPr>
          <p:cNvPr id="217" name="Google Shape;217;p21"/>
          <p:cNvSpPr txBox="1"/>
          <p:nvPr/>
        </p:nvSpPr>
        <p:spPr>
          <a:xfrm>
            <a:off x="7585075" y="5407025"/>
            <a:ext cx="1757362" cy="816890"/>
          </a:xfrm>
          <a:prstGeom prst="rect">
            <a:avLst/>
          </a:prstGeom>
          <a:noFill/>
          <a:ln>
            <a:noFill/>
          </a:ln>
        </p:spPr>
        <p:txBody>
          <a:bodyPr spcFirstLastPara="1" wrap="square" lIns="0" tIns="0" rIns="0" bIns="0" anchor="t" anchorCtr="0">
            <a:spAutoFit/>
          </a:bodyPr>
          <a:lstStyle/>
          <a:p>
            <a:pPr marL="0" marR="0" lvl="0" indent="0" algn="ctr" rtl="0">
              <a:lnSpc>
                <a:spcPct val="115789"/>
              </a:lnSpc>
              <a:spcBef>
                <a:spcPts val="0"/>
              </a:spcBef>
              <a:spcAft>
                <a:spcPts val="0"/>
              </a:spcAft>
              <a:buClr>
                <a:srgbClr val="000305"/>
              </a:buClr>
              <a:buSzPts val="1900"/>
              <a:buFont typeface="IBM Plex Sans Condensed"/>
              <a:buNone/>
            </a:pPr>
            <a:r>
              <a:rPr lang="en-US" sz="1900" b="1" i="0" u="none" dirty="0">
                <a:solidFill>
                  <a:srgbClr val="000305"/>
                </a:solidFill>
                <a:latin typeface="IBM Plex Sans Condensed"/>
                <a:ea typeface="IBM Plex Sans Condensed"/>
                <a:cs typeface="IBM Plex Sans Condensed"/>
                <a:sym typeface="IBM Plex Sans Condensed"/>
              </a:rPr>
              <a:t>“</a:t>
            </a:r>
            <a:r>
              <a:rPr lang="en-US" sz="1900" b="1" i="0" u="none" dirty="0" err="1">
                <a:solidFill>
                  <a:srgbClr val="000205"/>
                </a:solidFill>
                <a:latin typeface="IBM Plex Sans Condensed"/>
                <a:ea typeface="IBM Plex Sans Condensed"/>
                <a:cs typeface="IBM Plex Sans Condensed"/>
                <a:sym typeface="IBM Plex Sans Condensed"/>
              </a:rPr>
              <a:t>Vós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sois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todos</a:t>
            </a:r>
            <a:endParaRPr dirty="0"/>
          </a:p>
          <a:p>
            <a:pPr marL="0" marR="0" lvl="0" indent="0" algn="r" rtl="0">
              <a:lnSpc>
                <a:spcPct val="115789"/>
              </a:lnSpc>
              <a:spcBef>
                <a:spcPts val="0"/>
              </a:spcBef>
              <a:spcAft>
                <a:spcPts val="0"/>
              </a:spcAft>
              <a:buClr>
                <a:srgbClr val="000205"/>
              </a:buClr>
              <a:buSzPts val="1900"/>
              <a:buFont typeface="IBM Plex Sans Condensed"/>
              <a:buNone/>
            </a:pPr>
            <a:r>
              <a:rPr lang="en-US" sz="1900" b="1" i="0" u="none" dirty="0" err="1">
                <a:solidFill>
                  <a:srgbClr val="000205"/>
                </a:solidFill>
                <a:latin typeface="IBM Plex Sans Condensed"/>
                <a:ea typeface="IBM Plex Sans Condensed"/>
                <a:cs typeface="IBM Plex Sans Condensed"/>
                <a:sym typeface="IBM Plex Sans Condensed"/>
              </a:rPr>
              <a:t>irmãos</a:t>
            </a:r>
            <a:r>
              <a:rPr lang="en-US" sz="1900" b="1" i="0" u="none" dirty="0">
                <a:solidFill>
                  <a:srgbClr val="000205"/>
                </a:solidFill>
                <a:latin typeface="IBM Plex Sans Condensed"/>
                <a:ea typeface="IBM Plex Sans Condensed"/>
                <a:cs typeface="IBM Plex Sans Condensed"/>
                <a:sym typeface="IBM Plex Sans Condensed"/>
              </a:rPr>
              <a:t> e </a:t>
            </a:r>
            <a:r>
              <a:rPr lang="en-US" sz="1900" b="1" i="0" u="none" dirty="0" err="1">
                <a:solidFill>
                  <a:srgbClr val="000205"/>
                </a:solidFill>
                <a:latin typeface="IBM Plex Sans Condensed"/>
                <a:ea typeface="IBM Plex Sans Condensed"/>
                <a:cs typeface="IBM Plex Sans Condensed"/>
                <a:sym typeface="IBM Plex Sans Condensed"/>
              </a:rPr>
              <a:t>irmãs</a:t>
            </a:r>
            <a:r>
              <a:rPr lang="en-US" sz="1900" b="1" i="0" u="none" dirty="0">
                <a:solidFill>
                  <a:srgbClr val="000305"/>
                </a:solidFill>
                <a:latin typeface="IBM Plex Sans Condensed"/>
                <a:ea typeface="IBM Plex Sans Condensed"/>
                <a:cs typeface="IBM Plex Sans Condensed"/>
                <a:sym typeface="IBM Plex Sans Condensed"/>
              </a:rPr>
              <a:t>”</a:t>
            </a:r>
            <a:endParaRPr dirty="0"/>
          </a:p>
          <a:p>
            <a:pPr marL="0" marR="0" lvl="0" indent="0" algn="ctr" rtl="0">
              <a:lnSpc>
                <a:spcPct val="75000"/>
              </a:lnSpc>
              <a:spcBef>
                <a:spcPts val="0"/>
              </a:spcBef>
              <a:spcAft>
                <a:spcPts val="0"/>
              </a:spcAft>
              <a:buClr>
                <a:srgbClr val="000305"/>
              </a:buClr>
              <a:buSzPts val="1200"/>
              <a:buFont typeface="IBM Plex Sans Condensed"/>
              <a:buNone/>
            </a:pPr>
            <a:r>
              <a:rPr lang="en-US" sz="1200" b="1" i="0" u="none" dirty="0">
                <a:solidFill>
                  <a:srgbClr val="000305"/>
                </a:solidFill>
                <a:latin typeface="IBM Plex Sans Condensed"/>
                <a:ea typeface="IBM Plex Sans Condensed"/>
                <a:cs typeface="IBM Plex Sans Condensed"/>
                <a:sym typeface="IBM Plex Sans Condensed"/>
              </a:rPr>
              <a:t>(Mt 23,8)</a:t>
            </a:r>
            <a:endParaRPr dirty="0"/>
          </a:p>
        </p:txBody>
      </p:sp>
      <p:sp>
        <p:nvSpPr>
          <p:cNvPr id="218" name="Google Shape;218;p21"/>
          <p:cNvSpPr txBox="1"/>
          <p:nvPr/>
        </p:nvSpPr>
        <p:spPr>
          <a:xfrm>
            <a:off x="792162" y="1186625"/>
            <a:ext cx="8550300" cy="25551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Calibri"/>
              <a:buChar char="➢"/>
            </a:pPr>
            <a:r>
              <a:rPr lang="en-US" sz="3200" b="1" i="1" u="none">
                <a:solidFill>
                  <a:schemeClr val="dk1"/>
                </a:solidFill>
                <a:latin typeface="Calibri"/>
                <a:ea typeface="Calibri"/>
                <a:cs typeface="Calibri"/>
                <a:sym typeface="Calibri"/>
              </a:rPr>
              <a:t>É o amor que ultrapassa as barreiras da geografia e do espaço...</a:t>
            </a:r>
            <a:endParaRPr sz="3200" b="1" i="1" u="none">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3200"/>
              <a:buFont typeface="Calibri"/>
              <a:buChar char="➢"/>
            </a:pPr>
            <a:r>
              <a:rPr lang="en-US" sz="3200" b="1" i="1" u="none">
                <a:solidFill>
                  <a:schemeClr val="dk1"/>
                </a:solidFill>
                <a:latin typeface="Calibri"/>
                <a:ea typeface="Calibri"/>
                <a:cs typeface="Calibri"/>
                <a:sym typeface="Calibri"/>
              </a:rPr>
              <a:t>É o amor presente nas relações sociais</a:t>
            </a:r>
            <a:r>
              <a:rPr lang="en-US" sz="3200" b="1" i="1">
                <a:solidFill>
                  <a:schemeClr val="dk1"/>
                </a:solidFill>
                <a:latin typeface="Calibri"/>
                <a:ea typeface="Calibri"/>
                <a:cs typeface="Calibri"/>
                <a:sym typeface="Calibri"/>
              </a:rPr>
              <a:t>…</a:t>
            </a:r>
            <a:endParaRPr sz="3200" b="1" i="1" u="none">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ts val="3200"/>
              <a:buFont typeface="Calibri"/>
              <a:buChar char="➢"/>
            </a:pPr>
            <a:r>
              <a:rPr lang="en-US" sz="3200" b="1" i="1">
                <a:solidFill>
                  <a:schemeClr val="dk1"/>
                </a:solidFill>
                <a:latin typeface="Calibri"/>
                <a:ea typeface="Calibri"/>
                <a:cs typeface="Calibri"/>
                <a:sym typeface="Calibri"/>
              </a:rPr>
              <a:t>É o amor como base da relação entre as pessoas e os povos…</a:t>
            </a:r>
            <a:endParaRPr sz="3200" b="1" i="1">
              <a:solidFill>
                <a:schemeClr val="dk1"/>
              </a:solidFill>
              <a:latin typeface="Calibri"/>
              <a:ea typeface="Calibri"/>
              <a:cs typeface="Calibri"/>
              <a:sym typeface="Calibri"/>
            </a:endParaRPr>
          </a:p>
        </p:txBody>
      </p:sp>
      <p:pic>
        <p:nvPicPr>
          <p:cNvPr id="219" name="Google Shape;219;p21"/>
          <p:cNvPicPr preferRelativeResize="0"/>
          <p:nvPr/>
        </p:nvPicPr>
        <p:blipFill>
          <a:blip r:embed="rId6">
            <a:alphaModFix/>
          </a:blip>
          <a:stretch>
            <a:fillRect/>
          </a:stretch>
        </p:blipFill>
        <p:spPr>
          <a:xfrm>
            <a:off x="1544392" y="3734125"/>
            <a:ext cx="4639158" cy="2609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242"/>
        <p:cNvGrpSpPr/>
        <p:nvPr/>
      </p:nvGrpSpPr>
      <p:grpSpPr>
        <a:xfrm>
          <a:off x="0" y="0"/>
          <a:ext cx="0" cy="0"/>
          <a:chOff x="0" y="0"/>
          <a:chExt cx="0" cy="0"/>
        </a:xfrm>
      </p:grpSpPr>
      <p:grpSp>
        <p:nvGrpSpPr>
          <p:cNvPr id="243" name="Google Shape;243;p23"/>
          <p:cNvGrpSpPr/>
          <p:nvPr/>
        </p:nvGrpSpPr>
        <p:grpSpPr>
          <a:xfrm>
            <a:off x="-307975" y="6343650"/>
            <a:ext cx="10062025" cy="971521"/>
            <a:chOff x="0" y="-7091"/>
            <a:chExt cx="3820200" cy="715090"/>
          </a:xfrm>
        </p:grpSpPr>
        <p:sp>
          <p:nvSpPr>
            <p:cNvPr id="244" name="Google Shape;244;p23"/>
            <p:cNvSpPr/>
            <p:nvPr/>
          </p:nvSpPr>
          <p:spPr>
            <a:xfrm>
              <a:off x="113953" y="-7091"/>
              <a:ext cx="3705485" cy="715090"/>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5" name="Google Shape;245;p23"/>
            <p:cNvSpPr txBox="1"/>
            <p:nvPr/>
          </p:nvSpPr>
          <p:spPr>
            <a:xfrm>
              <a:off x="0" y="47625"/>
              <a:ext cx="3820200" cy="6603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46" name="Google Shape;246;p23"/>
          <p:cNvSpPr/>
          <p:nvPr/>
        </p:nvSpPr>
        <p:spPr>
          <a:xfrm>
            <a:off x="7645400" y="6519862"/>
            <a:ext cx="924967" cy="715543"/>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7" name="Google Shape;247;p23"/>
          <p:cNvSpPr/>
          <p:nvPr/>
        </p:nvSpPr>
        <p:spPr>
          <a:xfrm>
            <a:off x="1296987" y="6464300"/>
            <a:ext cx="828334" cy="828372"/>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8" name="Google Shape;248;p23"/>
          <p:cNvSpPr/>
          <p:nvPr/>
        </p:nvSpPr>
        <p:spPr>
          <a:xfrm>
            <a:off x="8626475" y="6519862"/>
            <a:ext cx="790637" cy="850813"/>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9" name="Google Shape;249;p23"/>
          <p:cNvSpPr txBox="1"/>
          <p:nvPr/>
        </p:nvSpPr>
        <p:spPr>
          <a:xfrm>
            <a:off x="2525712" y="6651625"/>
            <a:ext cx="4830900" cy="33870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250" name="Google Shape;250;p23"/>
          <p:cNvSpPr txBox="1"/>
          <p:nvPr/>
        </p:nvSpPr>
        <p:spPr>
          <a:xfrm>
            <a:off x="3631325" y="5178487"/>
            <a:ext cx="1757400" cy="815700"/>
          </a:xfrm>
          <a:prstGeom prst="rect">
            <a:avLst/>
          </a:prstGeom>
          <a:noFill/>
          <a:ln>
            <a:noFill/>
          </a:ln>
        </p:spPr>
        <p:txBody>
          <a:bodyPr spcFirstLastPara="1" wrap="square" lIns="0" tIns="0" rIns="0" bIns="0" anchor="t" anchorCtr="0">
            <a:spAutoFit/>
          </a:bodyPr>
          <a:lstStyle/>
          <a:p>
            <a:pPr marL="0" marR="0" lvl="0" indent="0" algn="ctr" rtl="0">
              <a:lnSpc>
                <a:spcPct val="115789"/>
              </a:lnSpc>
              <a:spcBef>
                <a:spcPts val="0"/>
              </a:spcBef>
              <a:spcAft>
                <a:spcPts val="0"/>
              </a:spcAft>
              <a:buClr>
                <a:srgbClr val="000305"/>
              </a:buClr>
              <a:buSzPts val="1900"/>
              <a:buFont typeface="IBM Plex Sans Condensed"/>
              <a:buNone/>
            </a:pPr>
            <a:r>
              <a:rPr lang="en-US" sz="1900" b="1" i="0" u="none" dirty="0">
                <a:solidFill>
                  <a:srgbClr val="000305"/>
                </a:solidFill>
                <a:latin typeface="IBM Plex Sans Condensed"/>
                <a:ea typeface="IBM Plex Sans Condensed"/>
                <a:cs typeface="IBM Plex Sans Condensed"/>
                <a:sym typeface="IBM Plex Sans Condensed"/>
              </a:rPr>
              <a:t>“</a:t>
            </a:r>
            <a:r>
              <a:rPr lang="en-US" sz="1900" b="1" i="0" u="none" dirty="0" err="1">
                <a:solidFill>
                  <a:srgbClr val="000205"/>
                </a:solidFill>
                <a:latin typeface="IBM Plex Sans Condensed"/>
                <a:ea typeface="IBM Plex Sans Condensed"/>
                <a:cs typeface="IBM Plex Sans Condensed"/>
                <a:sym typeface="IBM Plex Sans Condensed"/>
              </a:rPr>
              <a:t>Vós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sois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todos</a:t>
            </a:r>
            <a:endParaRPr dirty="0"/>
          </a:p>
          <a:p>
            <a:pPr marL="0" marR="0" lvl="0" indent="0" algn="r" rtl="0">
              <a:lnSpc>
                <a:spcPct val="115789"/>
              </a:lnSpc>
              <a:spcBef>
                <a:spcPts val="0"/>
              </a:spcBef>
              <a:spcAft>
                <a:spcPts val="0"/>
              </a:spcAft>
              <a:buClr>
                <a:srgbClr val="000205"/>
              </a:buClr>
              <a:buSzPts val="1900"/>
              <a:buFont typeface="IBM Plex Sans Condensed"/>
              <a:buNone/>
            </a:pPr>
            <a:r>
              <a:rPr lang="en-US" sz="1900" b="1" i="0" u="none" dirty="0" err="1">
                <a:solidFill>
                  <a:srgbClr val="000205"/>
                </a:solidFill>
                <a:latin typeface="IBM Plex Sans Condensed"/>
                <a:ea typeface="IBM Plex Sans Condensed"/>
                <a:cs typeface="IBM Plex Sans Condensed"/>
                <a:sym typeface="IBM Plex Sans Condensed"/>
              </a:rPr>
              <a:t>irmãos</a:t>
            </a:r>
            <a:r>
              <a:rPr lang="en-US" sz="1900" b="1" i="0" u="none" dirty="0">
                <a:solidFill>
                  <a:srgbClr val="000205"/>
                </a:solidFill>
                <a:latin typeface="IBM Plex Sans Condensed"/>
                <a:ea typeface="IBM Plex Sans Condensed"/>
                <a:cs typeface="IBM Plex Sans Condensed"/>
                <a:sym typeface="IBM Plex Sans Condensed"/>
              </a:rPr>
              <a:t> e </a:t>
            </a:r>
            <a:r>
              <a:rPr lang="en-US" sz="1900" b="1" i="0" u="none" dirty="0" err="1">
                <a:solidFill>
                  <a:srgbClr val="000205"/>
                </a:solidFill>
                <a:latin typeface="IBM Plex Sans Condensed"/>
                <a:ea typeface="IBM Plex Sans Condensed"/>
                <a:cs typeface="IBM Plex Sans Condensed"/>
                <a:sym typeface="IBM Plex Sans Condensed"/>
              </a:rPr>
              <a:t>irmãs</a:t>
            </a:r>
            <a:r>
              <a:rPr lang="en-US" sz="1900" b="1" i="0" u="none" dirty="0">
                <a:solidFill>
                  <a:srgbClr val="000305"/>
                </a:solidFill>
                <a:latin typeface="IBM Plex Sans Condensed"/>
                <a:ea typeface="IBM Plex Sans Condensed"/>
                <a:cs typeface="IBM Plex Sans Condensed"/>
                <a:sym typeface="IBM Plex Sans Condensed"/>
              </a:rPr>
              <a:t>”</a:t>
            </a:r>
            <a:endParaRPr dirty="0"/>
          </a:p>
          <a:p>
            <a:pPr marL="0" marR="0" lvl="0" indent="0" algn="ctr" rtl="0">
              <a:lnSpc>
                <a:spcPct val="75000"/>
              </a:lnSpc>
              <a:spcBef>
                <a:spcPts val="0"/>
              </a:spcBef>
              <a:spcAft>
                <a:spcPts val="0"/>
              </a:spcAft>
              <a:buClr>
                <a:srgbClr val="000305"/>
              </a:buClr>
              <a:buSzPts val="1200"/>
              <a:buFont typeface="IBM Plex Sans Condensed"/>
              <a:buNone/>
            </a:pPr>
            <a:r>
              <a:rPr lang="en-US" sz="1200" b="1" i="0" u="none" dirty="0">
                <a:solidFill>
                  <a:srgbClr val="000305"/>
                </a:solidFill>
                <a:latin typeface="IBM Plex Sans Condensed"/>
                <a:ea typeface="IBM Plex Sans Condensed"/>
                <a:cs typeface="IBM Plex Sans Condensed"/>
                <a:sym typeface="IBM Plex Sans Condensed"/>
              </a:rPr>
              <a:t>(Mt 23,8)</a:t>
            </a:r>
            <a:endParaRPr dirty="0"/>
          </a:p>
        </p:txBody>
      </p:sp>
      <p:sp>
        <p:nvSpPr>
          <p:cNvPr id="251" name="Google Shape;251;p23"/>
          <p:cNvSpPr txBox="1"/>
          <p:nvPr/>
        </p:nvSpPr>
        <p:spPr>
          <a:xfrm>
            <a:off x="5943600" y="1512887"/>
            <a:ext cx="35511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52" name="Google Shape;252;p23"/>
          <p:cNvSpPr txBox="1"/>
          <p:nvPr/>
        </p:nvSpPr>
        <p:spPr>
          <a:xfrm>
            <a:off x="3665537" y="3106788"/>
            <a:ext cx="16890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53" name="Google Shape;253;p23"/>
          <p:cNvSpPr txBox="1">
            <a:spLocks noGrp="1"/>
          </p:cNvSpPr>
          <p:nvPr>
            <p:ph type="title"/>
          </p:nvPr>
        </p:nvSpPr>
        <p:spPr>
          <a:xfrm>
            <a:off x="669925" y="662200"/>
            <a:ext cx="8413800" cy="715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800" b="1" dirty="0">
                <a:solidFill>
                  <a:srgbClr val="6C2D30"/>
                </a:solidFill>
                <a:latin typeface="Montserrat"/>
                <a:ea typeface="Montserrat"/>
                <a:cs typeface="Montserrat"/>
                <a:sym typeface="Montserrat"/>
              </a:rPr>
              <a:t>0nde </a:t>
            </a:r>
            <a:r>
              <a:rPr lang="en-US" sz="3800" b="1" dirty="0" err="1">
                <a:solidFill>
                  <a:srgbClr val="6C2D30"/>
                </a:solidFill>
                <a:latin typeface="Montserrat"/>
                <a:ea typeface="Montserrat"/>
                <a:cs typeface="Montserrat"/>
                <a:sym typeface="Montserrat"/>
              </a:rPr>
              <a:t>está</a:t>
            </a:r>
            <a:r>
              <a:rPr lang="en-US" sz="3800" b="1" dirty="0">
                <a:solidFill>
                  <a:srgbClr val="6C2D30"/>
                </a:solidFill>
                <a:latin typeface="Montserrat"/>
                <a:ea typeface="Montserrat"/>
                <a:cs typeface="Montserrat"/>
                <a:sym typeface="Montserrat"/>
              </a:rPr>
              <a:t> o </a:t>
            </a:r>
            <a:r>
              <a:rPr lang="en-US" sz="3800" b="1" dirty="0" err="1">
                <a:solidFill>
                  <a:srgbClr val="6C2D30"/>
                </a:solidFill>
                <a:latin typeface="Montserrat"/>
                <a:ea typeface="Montserrat"/>
                <a:cs typeface="Montserrat"/>
                <a:sym typeface="Montserrat"/>
              </a:rPr>
              <a:t>seu</a:t>
            </a:r>
            <a:r>
              <a:rPr lang="en-US" sz="3800" b="1" dirty="0">
                <a:solidFill>
                  <a:srgbClr val="6C2D30"/>
                </a:solidFill>
                <a:latin typeface="Montserrat"/>
                <a:ea typeface="Montserrat"/>
                <a:cs typeface="Montserrat"/>
                <a:sym typeface="Montserrat"/>
              </a:rPr>
              <a:t> </a:t>
            </a:r>
            <a:r>
              <a:rPr lang="en-US" sz="3800" b="1" dirty="0" err="1">
                <a:solidFill>
                  <a:srgbClr val="6C2D30"/>
                </a:solidFill>
                <a:latin typeface="Montserrat"/>
                <a:ea typeface="Montserrat"/>
                <a:cs typeface="Montserrat"/>
                <a:sym typeface="Montserrat"/>
              </a:rPr>
              <a:t>irmão</a:t>
            </a:r>
            <a:r>
              <a:rPr lang="en-US" sz="3800" b="1" dirty="0">
                <a:solidFill>
                  <a:srgbClr val="6C2D30"/>
                </a:solidFill>
                <a:latin typeface="Montserrat"/>
                <a:ea typeface="Montserrat"/>
                <a:cs typeface="Montserrat"/>
                <a:sym typeface="Montserrat"/>
              </a:rPr>
              <a:t>? </a:t>
            </a:r>
            <a:endParaRPr sz="3800" b="1" dirty="0">
              <a:solidFill>
                <a:srgbClr val="6C2D30"/>
              </a:solidFill>
              <a:latin typeface="Montserrat"/>
              <a:ea typeface="Montserrat"/>
              <a:cs typeface="Montserrat"/>
              <a:sym typeface="Montserrat"/>
            </a:endParaRPr>
          </a:p>
        </p:txBody>
      </p:sp>
      <p:sp>
        <p:nvSpPr>
          <p:cNvPr id="254" name="Google Shape;254;p23"/>
          <p:cNvSpPr txBox="1"/>
          <p:nvPr/>
        </p:nvSpPr>
        <p:spPr>
          <a:xfrm>
            <a:off x="396000" y="1574227"/>
            <a:ext cx="90987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err="1">
                <a:solidFill>
                  <a:schemeClr val="dk1"/>
                </a:solidFill>
                <a:latin typeface="Calibri"/>
                <a:ea typeface="Calibri"/>
                <a:cs typeface="Calibri"/>
                <a:sym typeface="Calibri"/>
              </a:rPr>
              <a:t>Caim</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Não</a:t>
            </a:r>
            <a:r>
              <a:rPr lang="en-US" sz="3000" dirty="0">
                <a:solidFill>
                  <a:schemeClr val="dk1"/>
                </a:solidFill>
                <a:latin typeface="Calibri"/>
                <a:ea typeface="Calibri"/>
                <a:cs typeface="Calibri"/>
                <a:sym typeface="Calibri"/>
              </a:rPr>
              <a:t> sei. </a:t>
            </a:r>
            <a:r>
              <a:rPr lang="en-US" sz="3000" dirty="0" err="1">
                <a:solidFill>
                  <a:schemeClr val="dk1"/>
                </a:solidFill>
                <a:latin typeface="Calibri"/>
                <a:ea typeface="Calibri"/>
                <a:cs typeface="Calibri"/>
                <a:sym typeface="Calibri"/>
              </a:rPr>
              <a:t>Acaso</a:t>
            </a:r>
            <a:r>
              <a:rPr lang="en-US" sz="3000" dirty="0">
                <a:solidFill>
                  <a:schemeClr val="dk1"/>
                </a:solidFill>
                <a:latin typeface="Calibri"/>
                <a:ea typeface="Calibri"/>
                <a:cs typeface="Calibri"/>
                <a:sym typeface="Calibri"/>
              </a:rPr>
              <a:t> sou o </a:t>
            </a:r>
            <a:r>
              <a:rPr lang="en-US" sz="3000" dirty="0" err="1">
                <a:solidFill>
                  <a:schemeClr val="dk1"/>
                </a:solidFill>
                <a:latin typeface="Calibri"/>
                <a:ea typeface="Calibri"/>
                <a:cs typeface="Calibri"/>
                <a:sym typeface="Calibri"/>
              </a:rPr>
              <a:t>guarda</a:t>
            </a:r>
            <a:r>
              <a:rPr lang="en-US" sz="3000" dirty="0">
                <a:solidFill>
                  <a:schemeClr val="dk1"/>
                </a:solidFill>
                <a:latin typeface="Calibri"/>
                <a:ea typeface="Calibri"/>
                <a:cs typeface="Calibri"/>
                <a:sym typeface="Calibri"/>
              </a:rPr>
              <a:t> do meu </a:t>
            </a:r>
            <a:r>
              <a:rPr lang="en-US" sz="3000" dirty="0" err="1">
                <a:solidFill>
                  <a:schemeClr val="dk1"/>
                </a:solidFill>
                <a:latin typeface="Calibri"/>
                <a:ea typeface="Calibri"/>
                <a:cs typeface="Calibri"/>
                <a:sym typeface="Calibri"/>
              </a:rPr>
              <a:t>irmão</a:t>
            </a:r>
            <a:r>
              <a:rPr lang="en-US" sz="3000" dirty="0">
                <a:solidFill>
                  <a:schemeClr val="dk1"/>
                </a:solidFill>
                <a:latin typeface="Calibri"/>
                <a:ea typeface="Calibri"/>
                <a:cs typeface="Calibri"/>
                <a:sym typeface="Calibri"/>
              </a:rPr>
              <a:t>? </a:t>
            </a:r>
          </a:p>
          <a:p>
            <a:pPr marL="0" lvl="0" indent="0" algn="l" rtl="0">
              <a:spcBef>
                <a:spcPts val="0"/>
              </a:spcBef>
              <a:spcAft>
                <a:spcPts val="0"/>
              </a:spcAft>
              <a:buNone/>
            </a:pPr>
            <a:r>
              <a:rPr lang="en-US" sz="2000" b="1" dirty="0">
                <a:solidFill>
                  <a:schemeClr val="dk1"/>
                </a:solidFill>
                <a:latin typeface="Calibri"/>
                <a:ea typeface="Calibri"/>
                <a:cs typeface="Calibri"/>
                <a:sym typeface="Calibri"/>
              </a:rPr>
              <a:t>(</a:t>
            </a:r>
            <a:r>
              <a:rPr lang="en-US" sz="2000" b="1" dirty="0" err="1">
                <a:solidFill>
                  <a:schemeClr val="dk1"/>
                </a:solidFill>
                <a:latin typeface="Calibri"/>
                <a:ea typeface="Calibri"/>
                <a:cs typeface="Calibri"/>
                <a:sym typeface="Calibri"/>
              </a:rPr>
              <a:t>Gn</a:t>
            </a:r>
            <a:r>
              <a:rPr lang="en-US" sz="2000" b="1" dirty="0">
                <a:solidFill>
                  <a:schemeClr val="dk1"/>
                </a:solidFill>
                <a:latin typeface="Calibri"/>
                <a:ea typeface="Calibri"/>
                <a:cs typeface="Calibri"/>
                <a:sym typeface="Calibri"/>
              </a:rPr>
              <a:t> 4,9)</a:t>
            </a: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endParaRPr sz="3000" dirty="0">
              <a:solidFill>
                <a:schemeClr val="dk1"/>
              </a:solidFill>
              <a:latin typeface="Calibri"/>
              <a:ea typeface="Calibri"/>
              <a:cs typeface="Calibri"/>
              <a:sym typeface="Calibri"/>
            </a:endParaRPr>
          </a:p>
        </p:txBody>
      </p:sp>
      <p:sp>
        <p:nvSpPr>
          <p:cNvPr id="255" name="Google Shape;255;p23"/>
          <p:cNvSpPr/>
          <p:nvPr/>
        </p:nvSpPr>
        <p:spPr>
          <a:xfrm>
            <a:off x="848725" y="3106788"/>
            <a:ext cx="2384400" cy="644400"/>
          </a:xfrm>
          <a:prstGeom prst="rect">
            <a:avLst/>
          </a:prstGeom>
          <a:solidFill>
            <a:schemeClr val="accent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INDIFERENÇA</a:t>
            </a:r>
            <a:endParaRPr sz="1800" b="1" dirty="0">
              <a:solidFill>
                <a:schemeClr val="lt1"/>
              </a:solidFill>
              <a:latin typeface="Calibri"/>
              <a:ea typeface="Calibri"/>
              <a:cs typeface="Calibri"/>
              <a:sym typeface="Calibri"/>
            </a:endParaRPr>
          </a:p>
        </p:txBody>
      </p:sp>
      <p:sp>
        <p:nvSpPr>
          <p:cNvPr id="256" name="Google Shape;256;p23"/>
          <p:cNvSpPr/>
          <p:nvPr/>
        </p:nvSpPr>
        <p:spPr>
          <a:xfrm>
            <a:off x="5647093" y="3167795"/>
            <a:ext cx="3374700" cy="644400"/>
          </a:xfrm>
          <a:prstGeom prst="rect">
            <a:avLst/>
          </a:prstGeom>
          <a:solidFill>
            <a:schemeClr val="accent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lt1"/>
                </a:solidFill>
                <a:latin typeface="Calibri"/>
                <a:ea typeface="Calibri"/>
                <a:cs typeface="Calibri"/>
                <a:sym typeface="Calibri"/>
              </a:rPr>
              <a:t>SUPERAR AS INIMIZADES</a:t>
            </a:r>
            <a:endParaRPr sz="1800" b="1" dirty="0">
              <a:solidFill>
                <a:schemeClr val="lt1"/>
              </a:solidFill>
              <a:latin typeface="Calibri"/>
              <a:ea typeface="Calibri"/>
              <a:cs typeface="Calibri"/>
              <a:sym typeface="Calibri"/>
            </a:endParaRPr>
          </a:p>
          <a:p>
            <a:pPr marL="0" lvl="0" indent="0" algn="ctr" rtl="0">
              <a:spcBef>
                <a:spcPts val="0"/>
              </a:spcBef>
              <a:spcAft>
                <a:spcPts val="0"/>
              </a:spcAft>
              <a:buNone/>
            </a:pPr>
            <a:r>
              <a:rPr lang="en-US" sz="1800" b="1" dirty="0">
                <a:solidFill>
                  <a:schemeClr val="lt1"/>
                </a:solidFill>
                <a:latin typeface="Calibri"/>
                <a:ea typeface="Calibri"/>
                <a:cs typeface="Calibri"/>
                <a:sym typeface="Calibri"/>
              </a:rPr>
              <a:t>CUIDAR DOS OUTROS</a:t>
            </a:r>
            <a:endParaRPr sz="1800" b="1" dirty="0">
              <a:solidFill>
                <a:schemeClr val="lt1"/>
              </a:solidFill>
              <a:latin typeface="Calibri"/>
              <a:ea typeface="Calibri"/>
              <a:cs typeface="Calibri"/>
              <a:sym typeface="Calibri"/>
            </a:endParaRPr>
          </a:p>
        </p:txBody>
      </p:sp>
      <p:sp>
        <p:nvSpPr>
          <p:cNvPr id="257" name="Google Shape;257;p23"/>
          <p:cNvSpPr/>
          <p:nvPr/>
        </p:nvSpPr>
        <p:spPr>
          <a:xfrm>
            <a:off x="3754400" y="3204888"/>
            <a:ext cx="1374000" cy="537600"/>
          </a:xfrm>
          <a:prstGeom prst="rightArrow">
            <a:avLst>
              <a:gd name="adj1" fmla="val 50000"/>
              <a:gd name="adj2" fmla="val 500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pic>
        <p:nvPicPr>
          <p:cNvPr id="258" name="Google Shape;258;p23"/>
          <p:cNvPicPr preferRelativeResize="0"/>
          <p:nvPr/>
        </p:nvPicPr>
        <p:blipFill>
          <a:blip r:embed="rId6">
            <a:alphaModFix/>
          </a:blip>
          <a:stretch>
            <a:fillRect/>
          </a:stretch>
        </p:blipFill>
        <p:spPr>
          <a:xfrm>
            <a:off x="848725" y="3964600"/>
            <a:ext cx="2384400" cy="2226650"/>
          </a:xfrm>
          <a:prstGeom prst="rect">
            <a:avLst/>
          </a:prstGeom>
          <a:noFill/>
          <a:ln>
            <a:noFill/>
          </a:ln>
        </p:spPr>
      </p:pic>
      <p:pic>
        <p:nvPicPr>
          <p:cNvPr id="259" name="Google Shape;259;p23"/>
          <p:cNvPicPr preferRelativeResize="0"/>
          <p:nvPr/>
        </p:nvPicPr>
        <p:blipFill>
          <a:blip r:embed="rId7">
            <a:alphaModFix/>
          </a:blip>
          <a:stretch>
            <a:fillRect/>
          </a:stretch>
        </p:blipFill>
        <p:spPr>
          <a:xfrm>
            <a:off x="5669262" y="3964594"/>
            <a:ext cx="3374700" cy="22266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263"/>
        <p:cNvGrpSpPr/>
        <p:nvPr/>
      </p:nvGrpSpPr>
      <p:grpSpPr>
        <a:xfrm>
          <a:off x="0" y="0"/>
          <a:ext cx="0" cy="0"/>
          <a:chOff x="0" y="0"/>
          <a:chExt cx="0" cy="0"/>
        </a:xfrm>
      </p:grpSpPr>
      <p:grpSp>
        <p:nvGrpSpPr>
          <p:cNvPr id="264" name="Google Shape;264;p24"/>
          <p:cNvGrpSpPr/>
          <p:nvPr/>
        </p:nvGrpSpPr>
        <p:grpSpPr>
          <a:xfrm>
            <a:off x="-307975" y="6343650"/>
            <a:ext cx="10062025" cy="971521"/>
            <a:chOff x="0" y="-7091"/>
            <a:chExt cx="3820200" cy="715090"/>
          </a:xfrm>
        </p:grpSpPr>
        <p:sp>
          <p:nvSpPr>
            <p:cNvPr id="265" name="Google Shape;265;p24"/>
            <p:cNvSpPr/>
            <p:nvPr/>
          </p:nvSpPr>
          <p:spPr>
            <a:xfrm>
              <a:off x="113953" y="-7091"/>
              <a:ext cx="3705485" cy="715090"/>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6" name="Google Shape;266;p24"/>
            <p:cNvSpPr txBox="1"/>
            <p:nvPr/>
          </p:nvSpPr>
          <p:spPr>
            <a:xfrm>
              <a:off x="0" y="47625"/>
              <a:ext cx="3820200" cy="6603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67" name="Google Shape;267;p24"/>
          <p:cNvSpPr/>
          <p:nvPr/>
        </p:nvSpPr>
        <p:spPr>
          <a:xfrm>
            <a:off x="7645400" y="6519862"/>
            <a:ext cx="924967" cy="715543"/>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8" name="Google Shape;268;p24"/>
          <p:cNvSpPr/>
          <p:nvPr/>
        </p:nvSpPr>
        <p:spPr>
          <a:xfrm>
            <a:off x="1296987" y="6464300"/>
            <a:ext cx="828334" cy="828372"/>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9" name="Google Shape;269;p24"/>
          <p:cNvSpPr/>
          <p:nvPr/>
        </p:nvSpPr>
        <p:spPr>
          <a:xfrm>
            <a:off x="8626475" y="6519862"/>
            <a:ext cx="790637" cy="850813"/>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0" name="Google Shape;270;p24"/>
          <p:cNvSpPr txBox="1"/>
          <p:nvPr/>
        </p:nvSpPr>
        <p:spPr>
          <a:xfrm>
            <a:off x="2525712" y="6651625"/>
            <a:ext cx="4830900" cy="33870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271" name="Google Shape;271;p24"/>
          <p:cNvSpPr txBox="1"/>
          <p:nvPr/>
        </p:nvSpPr>
        <p:spPr>
          <a:xfrm>
            <a:off x="6204625" y="1848550"/>
            <a:ext cx="1757400" cy="215400"/>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endParaRPr/>
          </a:p>
        </p:txBody>
      </p:sp>
      <p:sp>
        <p:nvSpPr>
          <p:cNvPr id="272" name="Google Shape;272;p24"/>
          <p:cNvSpPr txBox="1"/>
          <p:nvPr/>
        </p:nvSpPr>
        <p:spPr>
          <a:xfrm>
            <a:off x="1760537" y="360362"/>
            <a:ext cx="6359400" cy="215400"/>
          </a:xfrm>
          <a:prstGeom prst="rect">
            <a:avLst/>
          </a:prstGeom>
          <a:noFill/>
          <a:ln>
            <a:noFill/>
          </a:ln>
        </p:spPr>
        <p:txBody>
          <a:bodyPr spcFirstLastPara="1" wrap="square" lIns="0" tIns="0" rIns="0" bIns="0" anchor="t" anchorCtr="0">
            <a:spAutoFit/>
          </a:bodyPr>
          <a:lstStyle/>
          <a:p>
            <a:pPr marL="0" marR="0" lvl="0" indent="0" algn="just" rtl="0">
              <a:lnSpc>
                <a:spcPct val="105263"/>
              </a:lnSpc>
              <a:spcBef>
                <a:spcPts val="0"/>
              </a:spcBef>
              <a:spcAft>
                <a:spcPts val="0"/>
              </a:spcAft>
              <a:buClr>
                <a:srgbClr val="6C2D30"/>
              </a:buClr>
              <a:buSzPts val="1900"/>
              <a:buFont typeface="Montserrat"/>
              <a:buNone/>
            </a:pPr>
            <a:endParaRPr/>
          </a:p>
        </p:txBody>
      </p:sp>
      <p:sp>
        <p:nvSpPr>
          <p:cNvPr id="273" name="Google Shape;273;p24"/>
          <p:cNvSpPr txBox="1"/>
          <p:nvPr/>
        </p:nvSpPr>
        <p:spPr>
          <a:xfrm>
            <a:off x="1073150" y="1449387"/>
            <a:ext cx="14526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74" name="Google Shape;274;p24"/>
          <p:cNvSpPr txBox="1"/>
          <p:nvPr/>
        </p:nvSpPr>
        <p:spPr>
          <a:xfrm>
            <a:off x="5943600" y="1512887"/>
            <a:ext cx="35511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75" name="Google Shape;275;p24"/>
          <p:cNvSpPr txBox="1"/>
          <p:nvPr/>
        </p:nvSpPr>
        <p:spPr>
          <a:xfrm>
            <a:off x="3665537" y="4197350"/>
            <a:ext cx="16890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3" name="Google Shape;276;p24">
            <a:extLst>
              <a:ext uri="{FF2B5EF4-FFF2-40B4-BE49-F238E27FC236}">
                <a16:creationId xmlns:a16="http://schemas.microsoft.com/office/drawing/2014/main" id="{E5DB6792-2A1A-1902-CDCA-AD6D05DE59BC}"/>
              </a:ext>
            </a:extLst>
          </p:cNvPr>
          <p:cNvSpPr txBox="1"/>
          <p:nvPr/>
        </p:nvSpPr>
        <p:spPr>
          <a:xfrm>
            <a:off x="347054" y="1895064"/>
            <a:ext cx="90501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i="1" dirty="0">
                <a:solidFill>
                  <a:srgbClr val="6C2D30"/>
                </a:solidFill>
                <a:latin typeface="Montserrat"/>
                <a:ea typeface="Montserrat"/>
                <a:cs typeface="Montserrat"/>
                <a:sym typeface="Montserrat"/>
              </a:rPr>
              <a:t>A que a CF 2024 </a:t>
            </a:r>
            <a:r>
              <a:rPr lang="en-US" sz="4000" b="1" i="1" dirty="0" err="1">
                <a:solidFill>
                  <a:srgbClr val="6C2D30"/>
                </a:solidFill>
                <a:latin typeface="Montserrat"/>
                <a:ea typeface="Montserrat"/>
                <a:cs typeface="Montserrat"/>
                <a:sym typeface="Montserrat"/>
              </a:rPr>
              <a:t>nos</a:t>
            </a:r>
            <a:r>
              <a:rPr lang="en-US" sz="4000" b="1" i="1" dirty="0">
                <a:solidFill>
                  <a:srgbClr val="6C2D30"/>
                </a:solidFill>
                <a:latin typeface="Montserrat"/>
                <a:ea typeface="Montserrat"/>
                <a:cs typeface="Montserrat"/>
                <a:sym typeface="Montserrat"/>
              </a:rPr>
              <a:t> </a:t>
            </a:r>
            <a:r>
              <a:rPr lang="en-US" sz="4000" b="1" i="1" dirty="0" err="1">
                <a:solidFill>
                  <a:srgbClr val="6C2D30"/>
                </a:solidFill>
                <a:latin typeface="Montserrat"/>
                <a:ea typeface="Montserrat"/>
                <a:cs typeface="Montserrat"/>
                <a:sym typeface="Montserrat"/>
              </a:rPr>
              <a:t>convoca</a:t>
            </a:r>
            <a:r>
              <a:rPr lang="en-US" sz="4000" b="1" i="1" dirty="0">
                <a:solidFill>
                  <a:srgbClr val="6C2D30"/>
                </a:solidFill>
                <a:latin typeface="Montserrat"/>
                <a:ea typeface="Montserrat"/>
                <a:cs typeface="Montserrat"/>
                <a:sym typeface="Montserrat"/>
              </a:rPr>
              <a:t> a </a:t>
            </a:r>
            <a:r>
              <a:rPr lang="en-US" sz="4000" b="1" i="1" dirty="0" err="1">
                <a:solidFill>
                  <a:srgbClr val="6C2D30"/>
                </a:solidFill>
                <a:latin typeface="Montserrat"/>
                <a:ea typeface="Montserrat"/>
                <a:cs typeface="Montserrat"/>
                <a:sym typeface="Montserrat"/>
              </a:rPr>
              <a:t>efetivamente</a:t>
            </a:r>
            <a:r>
              <a:rPr lang="en-US" sz="4000" b="1" i="1" dirty="0">
                <a:solidFill>
                  <a:srgbClr val="6C2D30"/>
                </a:solidFill>
                <a:latin typeface="Montserrat"/>
                <a:ea typeface="Montserrat"/>
                <a:cs typeface="Montserrat"/>
                <a:sym typeface="Montserrat"/>
              </a:rPr>
              <a:t> </a:t>
            </a:r>
            <a:r>
              <a:rPr lang="en-US" sz="4000" b="1" i="1" dirty="0" err="1">
                <a:solidFill>
                  <a:srgbClr val="6C2D30"/>
                </a:solidFill>
                <a:latin typeface="Montserrat"/>
                <a:ea typeface="Montserrat"/>
                <a:cs typeface="Montserrat"/>
                <a:sym typeface="Montserrat"/>
              </a:rPr>
              <a:t>nos</a:t>
            </a:r>
            <a:r>
              <a:rPr lang="en-US" sz="4000" b="1" i="1" dirty="0">
                <a:solidFill>
                  <a:srgbClr val="6C2D30"/>
                </a:solidFill>
                <a:latin typeface="Montserrat"/>
                <a:ea typeface="Montserrat"/>
                <a:cs typeface="Montserrat"/>
                <a:sym typeface="Montserrat"/>
              </a:rPr>
              <a:t> </a:t>
            </a:r>
            <a:r>
              <a:rPr lang="en-US" sz="4000" b="1" i="1" dirty="0" err="1">
                <a:solidFill>
                  <a:srgbClr val="6C2D30"/>
                </a:solidFill>
                <a:latin typeface="Montserrat"/>
                <a:ea typeface="Montserrat"/>
                <a:cs typeface="Montserrat"/>
                <a:sym typeface="Montserrat"/>
              </a:rPr>
              <a:t>convertermos</a:t>
            </a:r>
            <a:r>
              <a:rPr lang="en-US" sz="4000" b="1" i="1" dirty="0">
                <a:solidFill>
                  <a:srgbClr val="6C2D30"/>
                </a:solidFill>
                <a:latin typeface="Montserrat"/>
                <a:ea typeface="Montserrat"/>
                <a:cs typeface="Montserrat"/>
                <a:sym typeface="Montserrat"/>
              </a:rPr>
              <a:t>?</a:t>
            </a:r>
            <a:endParaRPr sz="4000" b="1" i="1" dirty="0">
              <a:solidFill>
                <a:srgbClr val="6C2D30"/>
              </a:solidFill>
              <a:latin typeface="Montserrat"/>
              <a:ea typeface="Montserrat"/>
              <a:cs typeface="Montserrat"/>
              <a:sym typeface="Montserrat"/>
            </a:endParaRPr>
          </a:p>
        </p:txBody>
      </p:sp>
    </p:spTree>
    <p:extLst>
      <p:ext uri="{BB962C8B-B14F-4D97-AF65-F5344CB8AC3E}">
        <p14:creationId xmlns:p14="http://schemas.microsoft.com/office/powerpoint/2010/main" val="242271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263"/>
        <p:cNvGrpSpPr/>
        <p:nvPr/>
      </p:nvGrpSpPr>
      <p:grpSpPr>
        <a:xfrm>
          <a:off x="0" y="0"/>
          <a:ext cx="0" cy="0"/>
          <a:chOff x="0" y="0"/>
          <a:chExt cx="0" cy="0"/>
        </a:xfrm>
      </p:grpSpPr>
      <p:grpSp>
        <p:nvGrpSpPr>
          <p:cNvPr id="264" name="Google Shape;264;p24"/>
          <p:cNvGrpSpPr/>
          <p:nvPr/>
        </p:nvGrpSpPr>
        <p:grpSpPr>
          <a:xfrm>
            <a:off x="-307975" y="6343650"/>
            <a:ext cx="10062025" cy="971521"/>
            <a:chOff x="0" y="-7091"/>
            <a:chExt cx="3820200" cy="715090"/>
          </a:xfrm>
        </p:grpSpPr>
        <p:sp>
          <p:nvSpPr>
            <p:cNvPr id="265" name="Google Shape;265;p24"/>
            <p:cNvSpPr/>
            <p:nvPr/>
          </p:nvSpPr>
          <p:spPr>
            <a:xfrm>
              <a:off x="113953" y="-7091"/>
              <a:ext cx="3705485" cy="715090"/>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6" name="Google Shape;266;p24"/>
            <p:cNvSpPr txBox="1"/>
            <p:nvPr/>
          </p:nvSpPr>
          <p:spPr>
            <a:xfrm>
              <a:off x="0" y="47625"/>
              <a:ext cx="3820200" cy="6603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67" name="Google Shape;267;p24"/>
          <p:cNvSpPr/>
          <p:nvPr/>
        </p:nvSpPr>
        <p:spPr>
          <a:xfrm>
            <a:off x="7645400" y="6519862"/>
            <a:ext cx="924967" cy="715543"/>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8" name="Google Shape;268;p24"/>
          <p:cNvSpPr/>
          <p:nvPr/>
        </p:nvSpPr>
        <p:spPr>
          <a:xfrm>
            <a:off x="1296987" y="6464300"/>
            <a:ext cx="828334" cy="828372"/>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9" name="Google Shape;269;p24"/>
          <p:cNvSpPr/>
          <p:nvPr/>
        </p:nvSpPr>
        <p:spPr>
          <a:xfrm>
            <a:off x="8626475" y="6519862"/>
            <a:ext cx="790637" cy="850813"/>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0" name="Google Shape;270;p24"/>
          <p:cNvSpPr txBox="1"/>
          <p:nvPr/>
        </p:nvSpPr>
        <p:spPr>
          <a:xfrm>
            <a:off x="2525712" y="6651625"/>
            <a:ext cx="4830900" cy="33870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271" name="Google Shape;271;p24"/>
          <p:cNvSpPr txBox="1"/>
          <p:nvPr/>
        </p:nvSpPr>
        <p:spPr>
          <a:xfrm>
            <a:off x="6204625" y="1848550"/>
            <a:ext cx="1757400" cy="215400"/>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endParaRPr/>
          </a:p>
        </p:txBody>
      </p:sp>
      <p:sp>
        <p:nvSpPr>
          <p:cNvPr id="272" name="Google Shape;272;p24"/>
          <p:cNvSpPr txBox="1"/>
          <p:nvPr/>
        </p:nvSpPr>
        <p:spPr>
          <a:xfrm>
            <a:off x="1760537" y="360362"/>
            <a:ext cx="6359400" cy="215400"/>
          </a:xfrm>
          <a:prstGeom prst="rect">
            <a:avLst/>
          </a:prstGeom>
          <a:noFill/>
          <a:ln>
            <a:noFill/>
          </a:ln>
        </p:spPr>
        <p:txBody>
          <a:bodyPr spcFirstLastPara="1" wrap="square" lIns="0" tIns="0" rIns="0" bIns="0" anchor="t" anchorCtr="0">
            <a:spAutoFit/>
          </a:bodyPr>
          <a:lstStyle/>
          <a:p>
            <a:pPr marL="0" marR="0" lvl="0" indent="0" algn="just" rtl="0">
              <a:lnSpc>
                <a:spcPct val="105263"/>
              </a:lnSpc>
              <a:spcBef>
                <a:spcPts val="0"/>
              </a:spcBef>
              <a:spcAft>
                <a:spcPts val="0"/>
              </a:spcAft>
              <a:buClr>
                <a:srgbClr val="6C2D30"/>
              </a:buClr>
              <a:buSzPts val="1900"/>
              <a:buFont typeface="Montserrat"/>
              <a:buNone/>
            </a:pPr>
            <a:endParaRPr/>
          </a:p>
        </p:txBody>
      </p:sp>
      <p:sp>
        <p:nvSpPr>
          <p:cNvPr id="273" name="Google Shape;273;p24"/>
          <p:cNvSpPr txBox="1"/>
          <p:nvPr/>
        </p:nvSpPr>
        <p:spPr>
          <a:xfrm>
            <a:off x="1073150" y="1449387"/>
            <a:ext cx="14526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74" name="Google Shape;274;p24"/>
          <p:cNvSpPr txBox="1"/>
          <p:nvPr/>
        </p:nvSpPr>
        <p:spPr>
          <a:xfrm>
            <a:off x="5943600" y="1512887"/>
            <a:ext cx="35511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75" name="Google Shape;275;p24"/>
          <p:cNvSpPr txBox="1"/>
          <p:nvPr/>
        </p:nvSpPr>
        <p:spPr>
          <a:xfrm>
            <a:off x="3665537" y="4197350"/>
            <a:ext cx="16890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277" name="Google Shape;277;p24"/>
          <p:cNvSpPr txBox="1"/>
          <p:nvPr/>
        </p:nvSpPr>
        <p:spPr>
          <a:xfrm>
            <a:off x="298749" y="793552"/>
            <a:ext cx="5338800" cy="104641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Char char="➢"/>
            </a:pPr>
            <a:r>
              <a:rPr lang="en-US" sz="2800" dirty="0" err="1">
                <a:solidFill>
                  <a:schemeClr val="dk1"/>
                </a:solidFill>
                <a:latin typeface="Calibri"/>
                <a:ea typeface="Calibri"/>
                <a:cs typeface="Calibri"/>
                <a:sym typeface="Calibri"/>
              </a:rPr>
              <a:t>Mesma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dignidade</a:t>
            </a:r>
            <a:endParaRPr sz="28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800" dirty="0" err="1">
                <a:solidFill>
                  <a:schemeClr val="dk1"/>
                </a:solidFill>
                <a:latin typeface="Calibri"/>
                <a:ea typeface="Calibri"/>
                <a:cs typeface="Calibri"/>
                <a:sym typeface="Calibri"/>
              </a:rPr>
              <a:t>Igualdade</a:t>
            </a:r>
            <a:r>
              <a:rPr lang="en-US" sz="2800" dirty="0">
                <a:solidFill>
                  <a:schemeClr val="dk1"/>
                </a:solidFill>
                <a:latin typeface="Calibri"/>
                <a:ea typeface="Calibri"/>
                <a:cs typeface="Calibri"/>
                <a:sym typeface="Calibri"/>
              </a:rPr>
              <a:t> fundamental </a:t>
            </a:r>
            <a:endParaRPr sz="2800" dirty="0">
              <a:solidFill>
                <a:schemeClr val="dk1"/>
              </a:solidFill>
              <a:latin typeface="Calibri"/>
              <a:ea typeface="Calibri"/>
              <a:cs typeface="Calibri"/>
              <a:sym typeface="Calibri"/>
            </a:endParaRPr>
          </a:p>
        </p:txBody>
      </p:sp>
      <p:sp>
        <p:nvSpPr>
          <p:cNvPr id="278" name="Google Shape;278;p24"/>
          <p:cNvSpPr txBox="1"/>
          <p:nvPr/>
        </p:nvSpPr>
        <p:spPr>
          <a:xfrm>
            <a:off x="138177" y="1991418"/>
            <a:ext cx="8432189" cy="104641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chemeClr val="dk1"/>
              </a:buClr>
              <a:buSzPts val="2600"/>
              <a:buFont typeface="Calibri"/>
              <a:buChar char="➢"/>
            </a:pPr>
            <a:r>
              <a:rPr lang="en-US" sz="2800" dirty="0" err="1">
                <a:solidFill>
                  <a:schemeClr val="dk1"/>
                </a:solidFill>
                <a:latin typeface="Calibri"/>
                <a:ea typeface="Calibri"/>
                <a:cs typeface="Calibri"/>
                <a:sym typeface="Calibri"/>
              </a:rPr>
              <a:t>Imagem</a:t>
            </a:r>
            <a:r>
              <a:rPr lang="en-US" sz="2800" dirty="0">
                <a:solidFill>
                  <a:schemeClr val="dk1"/>
                </a:solidFill>
                <a:latin typeface="Calibri"/>
                <a:ea typeface="Calibri"/>
                <a:cs typeface="Calibri"/>
                <a:sym typeface="Calibri"/>
              </a:rPr>
              <a:t> de Deus - </a:t>
            </a:r>
            <a:r>
              <a:rPr lang="en-US" sz="2800" dirty="0" err="1">
                <a:solidFill>
                  <a:schemeClr val="dk1"/>
                </a:solidFill>
                <a:latin typeface="Calibri"/>
                <a:ea typeface="Calibri"/>
                <a:cs typeface="Calibri"/>
                <a:sym typeface="Calibri"/>
              </a:rPr>
              <a:t>mesma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natureza</a:t>
            </a:r>
            <a:r>
              <a:rPr lang="en-US" sz="2800" dirty="0">
                <a:solidFill>
                  <a:schemeClr val="dk1"/>
                </a:solidFill>
                <a:latin typeface="Calibri"/>
                <a:ea typeface="Calibri"/>
                <a:cs typeface="Calibri"/>
                <a:sym typeface="Calibri"/>
              </a:rPr>
              <a:t> e </a:t>
            </a:r>
            <a:r>
              <a:rPr lang="en-US" sz="2800" dirty="0" err="1">
                <a:solidFill>
                  <a:schemeClr val="dk1"/>
                </a:solidFill>
                <a:latin typeface="Calibri"/>
                <a:ea typeface="Calibri"/>
                <a:cs typeface="Calibri"/>
                <a:sym typeface="Calibri"/>
              </a:rPr>
              <a:t>origem</a:t>
            </a:r>
            <a:endParaRPr sz="28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800" dirty="0" err="1">
                <a:solidFill>
                  <a:schemeClr val="dk1"/>
                </a:solidFill>
                <a:latin typeface="Calibri"/>
                <a:ea typeface="Calibri"/>
                <a:cs typeface="Calibri"/>
                <a:sym typeface="Calibri"/>
              </a:rPr>
              <a:t>Remidos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por</a:t>
            </a:r>
            <a:r>
              <a:rPr lang="en-US" sz="2800" dirty="0">
                <a:solidFill>
                  <a:schemeClr val="dk1"/>
                </a:solidFill>
                <a:latin typeface="Calibri"/>
                <a:ea typeface="Calibri"/>
                <a:cs typeface="Calibri"/>
                <a:sym typeface="Calibri"/>
              </a:rPr>
              <a:t> Cristo - </a:t>
            </a:r>
            <a:r>
              <a:rPr lang="en-US" sz="2800" dirty="0" err="1">
                <a:solidFill>
                  <a:schemeClr val="dk1"/>
                </a:solidFill>
                <a:latin typeface="Calibri"/>
                <a:ea typeface="Calibri"/>
                <a:cs typeface="Calibri"/>
                <a:sym typeface="Calibri"/>
              </a:rPr>
              <a:t>mesma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vocação</a:t>
            </a:r>
            <a:r>
              <a:rPr lang="en-US" sz="2800" dirty="0">
                <a:solidFill>
                  <a:schemeClr val="dk1"/>
                </a:solidFill>
                <a:latin typeface="Calibri"/>
                <a:ea typeface="Calibri"/>
                <a:cs typeface="Calibri"/>
                <a:sym typeface="Calibri"/>
              </a:rPr>
              <a:t> e </a:t>
            </a:r>
            <a:r>
              <a:rPr lang="en-US" sz="2800" dirty="0" err="1">
                <a:solidFill>
                  <a:schemeClr val="dk1"/>
                </a:solidFill>
                <a:latin typeface="Calibri"/>
                <a:ea typeface="Calibri"/>
                <a:cs typeface="Calibri"/>
                <a:sym typeface="Calibri"/>
              </a:rPr>
              <a:t>destino</a:t>
            </a:r>
            <a:endParaRPr sz="2800" dirty="0">
              <a:solidFill>
                <a:schemeClr val="dk1"/>
              </a:solidFill>
              <a:latin typeface="Calibri"/>
              <a:ea typeface="Calibri"/>
              <a:cs typeface="Calibri"/>
              <a:sym typeface="Calibri"/>
            </a:endParaRPr>
          </a:p>
        </p:txBody>
      </p:sp>
      <p:sp>
        <p:nvSpPr>
          <p:cNvPr id="279" name="Google Shape;279;p24"/>
          <p:cNvSpPr txBox="1"/>
          <p:nvPr/>
        </p:nvSpPr>
        <p:spPr>
          <a:xfrm>
            <a:off x="166692" y="3382435"/>
            <a:ext cx="9298583" cy="1431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700" dirty="0" err="1">
                <a:solidFill>
                  <a:schemeClr val="dk1"/>
                </a:solidFill>
                <a:latin typeface="Calibri"/>
                <a:ea typeface="Calibri"/>
                <a:cs typeface="Calibri"/>
                <a:sym typeface="Calibri"/>
              </a:rPr>
              <a:t>Contudo</a:t>
            </a:r>
            <a:r>
              <a:rPr lang="en-US" sz="2700" dirty="0">
                <a:solidFill>
                  <a:schemeClr val="dk1"/>
                </a:solidFill>
                <a:latin typeface="Calibri"/>
                <a:ea typeface="Calibri"/>
                <a:cs typeface="Calibri"/>
                <a:sym typeface="Calibri"/>
              </a:rPr>
              <a:t>, </a:t>
            </a:r>
            <a:r>
              <a:rPr lang="en-US" sz="2700" dirty="0" err="1">
                <a:solidFill>
                  <a:schemeClr val="dk1"/>
                </a:solidFill>
                <a:latin typeface="Calibri"/>
                <a:ea typeface="Calibri"/>
                <a:cs typeface="Calibri"/>
                <a:sym typeface="Calibri"/>
              </a:rPr>
              <a:t>somos</a:t>
            </a:r>
            <a:r>
              <a:rPr lang="en-US" sz="2700" dirty="0">
                <a:solidFill>
                  <a:schemeClr val="dk1"/>
                </a:solidFill>
                <a:latin typeface="Calibri"/>
                <a:ea typeface="Calibri"/>
                <a:cs typeface="Calibri"/>
                <a:sym typeface="Calibri"/>
              </a:rPr>
              <a:t> DIFERENTES, </a:t>
            </a:r>
            <a:r>
              <a:rPr lang="en-US" sz="2700" dirty="0" err="1">
                <a:solidFill>
                  <a:schemeClr val="dk1"/>
                </a:solidFill>
                <a:latin typeface="Calibri"/>
                <a:ea typeface="Calibri"/>
                <a:cs typeface="Calibri"/>
                <a:sym typeface="Calibri"/>
              </a:rPr>
              <a:t>temos</a:t>
            </a:r>
            <a:r>
              <a:rPr lang="en-US" sz="2700" dirty="0">
                <a:solidFill>
                  <a:schemeClr val="dk1"/>
                </a:solidFill>
                <a:latin typeface="Calibri"/>
                <a:ea typeface="Calibri"/>
                <a:cs typeface="Calibri"/>
                <a:sym typeface="Calibri"/>
              </a:rPr>
              <a:t> DIVERGÊNCIAS e OPOSIÇÕES, mas </a:t>
            </a:r>
            <a:r>
              <a:rPr lang="en-US" sz="2700" dirty="0" err="1">
                <a:solidFill>
                  <a:schemeClr val="dk1"/>
                </a:solidFill>
                <a:latin typeface="Calibri"/>
                <a:ea typeface="Calibri"/>
                <a:cs typeface="Calibri"/>
                <a:sym typeface="Calibri"/>
              </a:rPr>
              <a:t>tudo</a:t>
            </a:r>
            <a:r>
              <a:rPr lang="en-US" sz="2700" dirty="0">
                <a:solidFill>
                  <a:schemeClr val="dk1"/>
                </a:solidFill>
                <a:latin typeface="Calibri"/>
                <a:ea typeface="Calibri"/>
                <a:cs typeface="Calibri"/>
                <a:sym typeface="Calibri"/>
              </a:rPr>
              <a:t> </a:t>
            </a:r>
            <a:r>
              <a:rPr lang="en-US" sz="2700" dirty="0" err="1">
                <a:solidFill>
                  <a:schemeClr val="dk1"/>
                </a:solidFill>
                <a:latin typeface="Calibri"/>
                <a:ea typeface="Calibri"/>
                <a:cs typeface="Calibri"/>
                <a:sym typeface="Calibri"/>
              </a:rPr>
              <a:t>isso</a:t>
            </a:r>
            <a:r>
              <a:rPr lang="en-US" sz="2700" dirty="0">
                <a:solidFill>
                  <a:schemeClr val="dk1"/>
                </a:solidFill>
                <a:latin typeface="Calibri"/>
                <a:ea typeface="Calibri"/>
                <a:cs typeface="Calibri"/>
                <a:sym typeface="Calibri"/>
              </a:rPr>
              <a:t> </a:t>
            </a:r>
            <a:r>
              <a:rPr lang="en-US" sz="2700" dirty="0" err="1">
                <a:solidFill>
                  <a:schemeClr val="dk1"/>
                </a:solidFill>
                <a:latin typeface="Calibri"/>
                <a:ea typeface="Calibri"/>
                <a:cs typeface="Calibri"/>
                <a:sym typeface="Calibri"/>
              </a:rPr>
              <a:t>não</a:t>
            </a:r>
            <a:r>
              <a:rPr lang="en-US" sz="2700" dirty="0">
                <a:solidFill>
                  <a:schemeClr val="dk1"/>
                </a:solidFill>
                <a:latin typeface="Calibri"/>
                <a:ea typeface="Calibri"/>
                <a:cs typeface="Calibri"/>
                <a:sym typeface="Calibri"/>
              </a:rPr>
              <a:t> </a:t>
            </a:r>
            <a:r>
              <a:rPr lang="en-US" sz="2700" dirty="0" err="1">
                <a:solidFill>
                  <a:schemeClr val="dk1"/>
                </a:solidFill>
                <a:latin typeface="Calibri"/>
                <a:ea typeface="Calibri"/>
                <a:cs typeface="Calibri"/>
                <a:sym typeface="Calibri"/>
              </a:rPr>
              <a:t>nos</a:t>
            </a:r>
            <a:r>
              <a:rPr lang="en-US" sz="2700" dirty="0">
                <a:solidFill>
                  <a:schemeClr val="dk1"/>
                </a:solidFill>
                <a:latin typeface="Calibri"/>
                <a:ea typeface="Calibri"/>
                <a:cs typeface="Calibri"/>
                <a:sym typeface="Calibri"/>
              </a:rPr>
              <a:t> </a:t>
            </a:r>
            <a:r>
              <a:rPr lang="en-US" sz="2700" dirty="0" err="1">
                <a:solidFill>
                  <a:schemeClr val="dk1"/>
                </a:solidFill>
                <a:latin typeface="Calibri"/>
                <a:ea typeface="Calibri"/>
                <a:cs typeface="Calibri"/>
                <a:sym typeface="Calibri"/>
              </a:rPr>
              <a:t>isenta</a:t>
            </a:r>
            <a:r>
              <a:rPr lang="en-US" sz="2700" dirty="0">
                <a:solidFill>
                  <a:schemeClr val="dk1"/>
                </a:solidFill>
                <a:latin typeface="Calibri"/>
                <a:ea typeface="Calibri"/>
                <a:cs typeface="Calibri"/>
                <a:sym typeface="Calibri"/>
              </a:rPr>
              <a:t> de </a:t>
            </a:r>
            <a:r>
              <a:rPr lang="en-US" sz="2700" dirty="0" err="1">
                <a:solidFill>
                  <a:schemeClr val="dk1"/>
                </a:solidFill>
                <a:latin typeface="Calibri"/>
                <a:ea typeface="Calibri"/>
                <a:cs typeface="Calibri"/>
                <a:sym typeface="Calibri"/>
              </a:rPr>
              <a:t>seguirmos</a:t>
            </a:r>
            <a:r>
              <a:rPr lang="en-US" sz="2700" dirty="0">
                <a:solidFill>
                  <a:schemeClr val="dk1"/>
                </a:solidFill>
                <a:latin typeface="Calibri"/>
                <a:ea typeface="Calibri"/>
                <a:cs typeface="Calibri"/>
                <a:sym typeface="Calibri"/>
              </a:rPr>
              <a:t> o MANDAMENTO DO AMOR.</a:t>
            </a:r>
            <a:endParaRPr sz="2700" dirty="0">
              <a:solidFill>
                <a:schemeClr val="dk1"/>
              </a:solidFill>
              <a:latin typeface="Calibri"/>
              <a:ea typeface="Calibri"/>
              <a:cs typeface="Calibri"/>
              <a:sym typeface="Calibri"/>
            </a:endParaRPr>
          </a:p>
        </p:txBody>
      </p:sp>
      <p:sp>
        <p:nvSpPr>
          <p:cNvPr id="280" name="Google Shape;280;p24"/>
          <p:cNvSpPr txBox="1"/>
          <p:nvPr/>
        </p:nvSpPr>
        <p:spPr>
          <a:xfrm>
            <a:off x="221795" y="5095505"/>
            <a:ext cx="9184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err="1">
                <a:solidFill>
                  <a:srgbClr val="5B0F00"/>
                </a:solidFill>
                <a:latin typeface="Montserrat"/>
                <a:ea typeface="Montserrat"/>
                <a:cs typeface="Montserrat"/>
                <a:sym typeface="Montserrat"/>
              </a:rPr>
              <a:t>Aquele</a:t>
            </a:r>
            <a:r>
              <a:rPr lang="en-US" sz="2400" b="1" dirty="0">
                <a:solidFill>
                  <a:srgbClr val="5B0F00"/>
                </a:solidFill>
                <a:latin typeface="Montserrat"/>
                <a:ea typeface="Montserrat"/>
                <a:cs typeface="Montserrat"/>
                <a:sym typeface="Montserrat"/>
              </a:rPr>
              <a:t> que diverge de </a:t>
            </a:r>
            <a:r>
              <a:rPr lang="en-US" sz="2400" b="1" dirty="0" err="1">
                <a:solidFill>
                  <a:srgbClr val="5B0F00"/>
                </a:solidFill>
                <a:latin typeface="Montserrat"/>
                <a:ea typeface="Montserrat"/>
                <a:cs typeface="Montserrat"/>
                <a:sym typeface="Montserrat"/>
              </a:rPr>
              <a:t>mim</a:t>
            </a:r>
            <a:r>
              <a:rPr lang="en-US" sz="2400" b="1" dirty="0">
                <a:solidFill>
                  <a:srgbClr val="5B0F00"/>
                </a:solidFill>
                <a:latin typeface="Montserrat"/>
                <a:ea typeface="Montserrat"/>
                <a:cs typeface="Montserrat"/>
                <a:sym typeface="Montserrat"/>
              </a:rPr>
              <a:t> é </a:t>
            </a:r>
            <a:r>
              <a:rPr lang="en-US" sz="2400" b="1" dirty="0" err="1">
                <a:solidFill>
                  <a:srgbClr val="5B0F00"/>
                </a:solidFill>
                <a:latin typeface="Montserrat"/>
                <a:ea typeface="Montserrat"/>
                <a:cs typeface="Montserrat"/>
                <a:sym typeface="Montserrat"/>
              </a:rPr>
              <a:t>alguém</a:t>
            </a:r>
            <a:r>
              <a:rPr lang="en-US" sz="2400" b="1" dirty="0">
                <a:solidFill>
                  <a:srgbClr val="5B0F00"/>
                </a:solidFill>
                <a:latin typeface="Montserrat"/>
                <a:ea typeface="Montserrat"/>
                <a:cs typeface="Montserrat"/>
                <a:sym typeface="Montserrat"/>
              </a:rPr>
              <a:t> que, tanto </a:t>
            </a:r>
            <a:r>
              <a:rPr lang="en-US" sz="2400" b="1" dirty="0" err="1">
                <a:solidFill>
                  <a:srgbClr val="5B0F00"/>
                </a:solidFill>
                <a:latin typeface="Montserrat"/>
                <a:ea typeface="Montserrat"/>
                <a:cs typeface="Montserrat"/>
                <a:sym typeface="Montserrat"/>
              </a:rPr>
              <a:t>quanto</a:t>
            </a:r>
            <a:r>
              <a:rPr lang="en-US" sz="2400" b="1" dirty="0">
                <a:solidFill>
                  <a:srgbClr val="5B0F00"/>
                </a:solidFill>
                <a:latin typeface="Montserrat"/>
                <a:ea typeface="Montserrat"/>
                <a:cs typeface="Montserrat"/>
                <a:sym typeface="Montserrat"/>
              </a:rPr>
              <a:t> </a:t>
            </a:r>
            <a:r>
              <a:rPr lang="en-US" sz="2400" b="1" dirty="0" err="1">
                <a:solidFill>
                  <a:srgbClr val="5B0F00"/>
                </a:solidFill>
                <a:latin typeface="Montserrat"/>
                <a:ea typeface="Montserrat"/>
                <a:cs typeface="Montserrat"/>
                <a:sym typeface="Montserrat"/>
              </a:rPr>
              <a:t>eu</a:t>
            </a:r>
            <a:r>
              <a:rPr lang="en-US" sz="2400" b="1" dirty="0">
                <a:solidFill>
                  <a:srgbClr val="5B0F00"/>
                </a:solidFill>
                <a:latin typeface="Montserrat"/>
                <a:ea typeface="Montserrat"/>
                <a:cs typeface="Montserrat"/>
                <a:sym typeface="Montserrat"/>
              </a:rPr>
              <a:t>, </a:t>
            </a:r>
            <a:r>
              <a:rPr lang="en-US" sz="2400" b="1" dirty="0" err="1">
                <a:solidFill>
                  <a:srgbClr val="5B0F00"/>
                </a:solidFill>
                <a:latin typeface="Montserrat"/>
                <a:ea typeface="Montserrat"/>
                <a:cs typeface="Montserrat"/>
                <a:sym typeface="Montserrat"/>
              </a:rPr>
              <a:t>tem</a:t>
            </a:r>
            <a:r>
              <a:rPr lang="en-US" sz="2400" b="1" dirty="0">
                <a:solidFill>
                  <a:srgbClr val="5B0F00"/>
                </a:solidFill>
                <a:latin typeface="Montserrat"/>
                <a:ea typeface="Montserrat"/>
                <a:cs typeface="Montserrat"/>
                <a:sym typeface="Montserrat"/>
              </a:rPr>
              <a:t> </a:t>
            </a:r>
            <a:r>
              <a:rPr lang="en-US" sz="2400" b="1" dirty="0" err="1">
                <a:solidFill>
                  <a:srgbClr val="5B0F00"/>
                </a:solidFill>
                <a:latin typeface="Montserrat"/>
                <a:ea typeface="Montserrat"/>
                <a:cs typeface="Montserrat"/>
                <a:sym typeface="Montserrat"/>
              </a:rPr>
              <a:t>direito</a:t>
            </a:r>
            <a:r>
              <a:rPr lang="en-US" sz="2400" b="1" dirty="0">
                <a:solidFill>
                  <a:srgbClr val="5B0F00"/>
                </a:solidFill>
                <a:latin typeface="Montserrat"/>
                <a:ea typeface="Montserrat"/>
                <a:cs typeface="Montserrat"/>
                <a:sym typeface="Montserrat"/>
              </a:rPr>
              <a:t> de </a:t>
            </a:r>
            <a:r>
              <a:rPr lang="en-US" sz="2400" b="1" dirty="0" err="1">
                <a:solidFill>
                  <a:srgbClr val="5B0F00"/>
                </a:solidFill>
                <a:latin typeface="Montserrat"/>
                <a:ea typeface="Montserrat"/>
                <a:cs typeface="Montserrat"/>
                <a:sym typeface="Montserrat"/>
              </a:rPr>
              <a:t>existir</a:t>
            </a:r>
            <a:r>
              <a:rPr lang="en-US" sz="2400" b="1" dirty="0">
                <a:solidFill>
                  <a:srgbClr val="5B0F00"/>
                </a:solidFill>
                <a:latin typeface="Montserrat"/>
                <a:ea typeface="Montserrat"/>
                <a:cs typeface="Montserrat"/>
                <a:sym typeface="Montserrat"/>
              </a:rPr>
              <a:t>.</a:t>
            </a:r>
            <a:endParaRPr sz="2400" b="1" dirty="0">
              <a:solidFill>
                <a:srgbClr val="5B0F00"/>
              </a:solidFill>
              <a:latin typeface="Montserrat"/>
              <a:ea typeface="Montserrat"/>
              <a:cs typeface="Montserrat"/>
              <a:sym typeface="Montserrat"/>
            </a:endParaRPr>
          </a:p>
        </p:txBody>
      </p:sp>
      <p:pic>
        <p:nvPicPr>
          <p:cNvPr id="281" name="Google Shape;281;p24"/>
          <p:cNvPicPr preferRelativeResize="0"/>
          <p:nvPr/>
        </p:nvPicPr>
        <p:blipFill>
          <a:blip r:embed="rId6">
            <a:alphaModFix/>
          </a:blip>
          <a:stretch>
            <a:fillRect/>
          </a:stretch>
        </p:blipFill>
        <p:spPr>
          <a:xfrm>
            <a:off x="6651240" y="345651"/>
            <a:ext cx="2514331" cy="1668325"/>
          </a:xfrm>
          <a:prstGeom prst="rect">
            <a:avLst/>
          </a:prstGeom>
          <a:noFill/>
          <a:ln>
            <a:noFill/>
          </a:ln>
        </p:spPr>
      </p:pic>
      <p:sp>
        <p:nvSpPr>
          <p:cNvPr id="2" name="Google Shape;276;p24">
            <a:extLst>
              <a:ext uri="{FF2B5EF4-FFF2-40B4-BE49-F238E27FC236}">
                <a16:creationId xmlns:a16="http://schemas.microsoft.com/office/drawing/2014/main" id="{C1F63641-B666-DA7F-4CC4-F437001F2895}"/>
              </a:ext>
            </a:extLst>
          </p:cNvPr>
          <p:cNvSpPr txBox="1"/>
          <p:nvPr/>
        </p:nvSpPr>
        <p:spPr>
          <a:xfrm>
            <a:off x="415176" y="85750"/>
            <a:ext cx="90501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rgbClr val="6C2D30"/>
                </a:solidFill>
                <a:latin typeface="Montserrat"/>
                <a:ea typeface="Montserrat"/>
                <a:cs typeface="Montserrat"/>
                <a:sym typeface="Montserrat"/>
              </a:rPr>
              <a:t>SOMOS TODOS IRMÃOS</a:t>
            </a:r>
            <a:endParaRPr sz="2800" b="1" dirty="0">
              <a:solidFill>
                <a:srgbClr val="6C2D3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285"/>
        <p:cNvGrpSpPr/>
        <p:nvPr/>
      </p:nvGrpSpPr>
      <p:grpSpPr>
        <a:xfrm>
          <a:off x="0" y="0"/>
          <a:ext cx="0" cy="0"/>
          <a:chOff x="0" y="0"/>
          <a:chExt cx="0" cy="0"/>
        </a:xfrm>
      </p:grpSpPr>
      <p:grpSp>
        <p:nvGrpSpPr>
          <p:cNvPr id="286" name="Google Shape;286;p25"/>
          <p:cNvGrpSpPr/>
          <p:nvPr/>
        </p:nvGrpSpPr>
        <p:grpSpPr>
          <a:xfrm>
            <a:off x="-307975" y="6343650"/>
            <a:ext cx="10061575" cy="971550"/>
            <a:chOff x="0" y="-7091"/>
            <a:chExt cx="3820088" cy="715101"/>
          </a:xfrm>
        </p:grpSpPr>
        <p:sp>
          <p:nvSpPr>
            <p:cNvPr id="287" name="Google Shape;287;p25"/>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8" name="Google Shape;288;p25"/>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89" name="Google Shape;289;p25"/>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0" name="Google Shape;290;p25"/>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1" name="Google Shape;291;p25"/>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2" name="Google Shape;292;p25"/>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293" name="Google Shape;293;p25"/>
          <p:cNvSpPr txBox="1"/>
          <p:nvPr/>
        </p:nvSpPr>
        <p:spPr>
          <a:xfrm>
            <a:off x="816428" y="504824"/>
            <a:ext cx="6359525" cy="363537"/>
          </a:xfrm>
          <a:prstGeom prst="rect">
            <a:avLst/>
          </a:prstGeom>
          <a:noFill/>
          <a:ln>
            <a:noFill/>
          </a:ln>
        </p:spPr>
        <p:txBody>
          <a:bodyPr spcFirstLastPara="1" wrap="square" lIns="0" tIns="0" rIns="0" bIns="0" anchor="t" anchorCtr="0">
            <a:spAutoFit/>
          </a:bodyPr>
          <a:lstStyle/>
          <a:p>
            <a:pPr marL="0" marR="0" lvl="0" indent="0" algn="just" rtl="0">
              <a:lnSpc>
                <a:spcPct val="37037"/>
              </a:lnSpc>
              <a:spcBef>
                <a:spcPts val="0"/>
              </a:spcBef>
              <a:spcAft>
                <a:spcPts val="0"/>
              </a:spcAft>
              <a:buClr>
                <a:srgbClr val="6C2D30"/>
              </a:buClr>
              <a:buSzPts val="5400"/>
              <a:buFont typeface="Montserrat"/>
              <a:buNone/>
            </a:pPr>
            <a:r>
              <a:rPr lang="en-US" sz="5400" b="1" i="0" u="none">
                <a:solidFill>
                  <a:srgbClr val="6C2D30"/>
                </a:solidFill>
                <a:latin typeface="Montserrat"/>
                <a:ea typeface="Montserrat"/>
                <a:cs typeface="Montserrat"/>
                <a:sym typeface="Montserrat"/>
              </a:rPr>
              <a:t>VER</a:t>
            </a:r>
            <a:endParaRPr/>
          </a:p>
        </p:txBody>
      </p:sp>
      <p:sp>
        <p:nvSpPr>
          <p:cNvPr id="294" name="Google Shape;294;p25"/>
          <p:cNvSpPr txBox="1"/>
          <p:nvPr/>
        </p:nvSpPr>
        <p:spPr>
          <a:xfrm>
            <a:off x="4379912" y="998537"/>
            <a:ext cx="50371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br>
              <a:rPr lang="en-US" sz="1800" b="0" i="0" u="none">
                <a:solidFill>
                  <a:schemeClr val="dk1"/>
                </a:solidFill>
                <a:latin typeface="Calibri"/>
                <a:ea typeface="Calibri"/>
                <a:cs typeface="Calibri"/>
                <a:sym typeface="Calibri"/>
              </a:rPr>
            </a:br>
            <a:endParaRPr/>
          </a:p>
        </p:txBody>
      </p:sp>
      <p:sp>
        <p:nvSpPr>
          <p:cNvPr id="295" name="Google Shape;295;p25"/>
          <p:cNvSpPr txBox="1"/>
          <p:nvPr/>
        </p:nvSpPr>
        <p:spPr>
          <a:xfrm>
            <a:off x="487362" y="910776"/>
            <a:ext cx="8534400" cy="775557"/>
          </a:xfrm>
          <a:prstGeom prst="rect">
            <a:avLst/>
          </a:prstGeom>
          <a:noFill/>
          <a:ln>
            <a:noFill/>
          </a:ln>
        </p:spPr>
        <p:txBody>
          <a:bodyPr spcFirstLastPara="1" wrap="square" lIns="91425" tIns="45700" rIns="91425" bIns="45700" anchor="t" anchorCtr="0">
            <a:spAutoFit/>
          </a:bodyPr>
          <a:lstStyle/>
          <a:p>
            <a:pPr marL="0" marR="0" lvl="0" indent="0" algn="just" rtl="0">
              <a:lnSpc>
                <a:spcPct val="111111"/>
              </a:lnSpc>
              <a:spcBef>
                <a:spcPts val="0"/>
              </a:spcBef>
              <a:spcAft>
                <a:spcPts val="0"/>
              </a:spcAft>
              <a:buClr>
                <a:srgbClr val="6C2D30"/>
              </a:buClr>
              <a:buSzPts val="1800"/>
              <a:buFont typeface="Montserrat"/>
              <a:buNone/>
            </a:pPr>
            <a:r>
              <a:rPr lang="en-US" sz="2000" b="1" i="1" u="none" dirty="0" err="1">
                <a:solidFill>
                  <a:srgbClr val="6C2D30"/>
                </a:solidFill>
                <a:latin typeface="Montserrat"/>
                <a:ea typeface="Montserrat"/>
                <a:cs typeface="Montserrat"/>
                <a:sym typeface="Montserrat"/>
              </a:rPr>
              <a:t>Situações</a:t>
            </a:r>
            <a:r>
              <a:rPr lang="en-US" sz="2000" b="1" i="1" u="none" dirty="0">
                <a:solidFill>
                  <a:srgbClr val="6C2D30"/>
                </a:solidFill>
                <a:latin typeface="Montserrat"/>
                <a:ea typeface="Montserrat"/>
                <a:cs typeface="Montserrat"/>
                <a:sym typeface="Montserrat"/>
              </a:rPr>
              <a:t> de </a:t>
            </a:r>
            <a:r>
              <a:rPr lang="en-US" sz="2000" b="1" i="1" u="none" dirty="0" err="1">
                <a:solidFill>
                  <a:srgbClr val="6C2D30"/>
                </a:solidFill>
                <a:latin typeface="Montserrat"/>
                <a:ea typeface="Montserrat"/>
                <a:cs typeface="Montserrat"/>
                <a:sym typeface="Montserrat"/>
              </a:rPr>
              <a:t>inimizades</a:t>
            </a:r>
            <a:r>
              <a:rPr lang="en-US" sz="2000" b="1" i="1" u="none" dirty="0">
                <a:solidFill>
                  <a:srgbClr val="6C2D30"/>
                </a:solidFill>
                <a:latin typeface="Montserrat"/>
                <a:ea typeface="Montserrat"/>
                <a:cs typeface="Montserrat"/>
                <a:sym typeface="Montserrat"/>
              </a:rPr>
              <a:t> que </a:t>
            </a:r>
            <a:r>
              <a:rPr lang="en-US" sz="2000" b="1" i="1" u="none" dirty="0" err="1">
                <a:solidFill>
                  <a:srgbClr val="6C2D30"/>
                </a:solidFill>
                <a:latin typeface="Montserrat"/>
                <a:ea typeface="Montserrat"/>
                <a:cs typeface="Montserrat"/>
                <a:sym typeface="Montserrat"/>
              </a:rPr>
              <a:t>destroem</a:t>
            </a:r>
            <a:r>
              <a:rPr lang="en-US" sz="2000" b="1" i="1" u="none" dirty="0">
                <a:solidFill>
                  <a:srgbClr val="6C2D30"/>
                </a:solidFill>
                <a:latin typeface="Montserrat"/>
                <a:ea typeface="Montserrat"/>
                <a:cs typeface="Montserrat"/>
                <a:sym typeface="Montserrat"/>
              </a:rPr>
              <a:t> a </a:t>
            </a:r>
            <a:r>
              <a:rPr lang="en-US" sz="2000" b="1" i="1" u="none" dirty="0" err="1">
                <a:solidFill>
                  <a:srgbClr val="6C2D30"/>
                </a:solidFill>
                <a:latin typeface="Montserrat"/>
                <a:ea typeface="Montserrat"/>
                <a:cs typeface="Montserrat"/>
                <a:sym typeface="Montserrat"/>
              </a:rPr>
              <a:t>dignidade</a:t>
            </a:r>
            <a:r>
              <a:rPr lang="en-US" sz="2000" b="1" i="1" u="none" dirty="0">
                <a:solidFill>
                  <a:srgbClr val="6C2D30"/>
                </a:solidFill>
                <a:latin typeface="Montserrat"/>
                <a:ea typeface="Montserrat"/>
                <a:cs typeface="Montserrat"/>
                <a:sym typeface="Montserrat"/>
              </a:rPr>
              <a:t> dos </a:t>
            </a:r>
            <a:r>
              <a:rPr lang="en-US" sz="2000" b="1" i="1" u="none" dirty="0" err="1">
                <a:solidFill>
                  <a:srgbClr val="6C2D30"/>
                </a:solidFill>
                <a:latin typeface="Montserrat"/>
                <a:ea typeface="Montserrat"/>
                <a:cs typeface="Montserrat"/>
                <a:sym typeface="Montserrat"/>
              </a:rPr>
              <a:t>filhos</a:t>
            </a:r>
            <a:r>
              <a:rPr lang="en-US" sz="2000" b="1" i="1" u="none" dirty="0">
                <a:solidFill>
                  <a:srgbClr val="6C2D30"/>
                </a:solidFill>
                <a:latin typeface="Montserrat"/>
                <a:ea typeface="Montserrat"/>
                <a:cs typeface="Montserrat"/>
                <a:sym typeface="Montserrat"/>
              </a:rPr>
              <a:t> e </a:t>
            </a:r>
            <a:r>
              <a:rPr lang="en-US" sz="2000" b="1" i="1" u="none" dirty="0" err="1">
                <a:solidFill>
                  <a:srgbClr val="6C2D30"/>
                </a:solidFill>
                <a:latin typeface="Montserrat"/>
                <a:ea typeface="Montserrat"/>
                <a:cs typeface="Montserrat"/>
                <a:sym typeface="Montserrat"/>
              </a:rPr>
              <a:t>filhas</a:t>
            </a:r>
            <a:r>
              <a:rPr lang="en-US" sz="2000" b="1" i="1" u="none" dirty="0">
                <a:solidFill>
                  <a:srgbClr val="6C2D30"/>
                </a:solidFill>
                <a:latin typeface="Montserrat"/>
                <a:ea typeface="Montserrat"/>
                <a:cs typeface="Montserrat"/>
                <a:sym typeface="Montserrat"/>
              </a:rPr>
              <a:t> de Deus.</a:t>
            </a:r>
            <a:endParaRPr sz="1600" b="1" i="1" dirty="0"/>
          </a:p>
        </p:txBody>
      </p:sp>
      <p:sp>
        <p:nvSpPr>
          <p:cNvPr id="296" name="Google Shape;296;p25"/>
          <p:cNvSpPr txBox="1"/>
          <p:nvPr/>
        </p:nvSpPr>
        <p:spPr>
          <a:xfrm>
            <a:off x="565149" y="1900851"/>
            <a:ext cx="3694112" cy="4585061"/>
          </a:xfrm>
          <a:prstGeom prst="rect">
            <a:avLst/>
          </a:prstGeom>
          <a:noFill/>
          <a:ln>
            <a:noFill/>
          </a:ln>
        </p:spPr>
        <p:txBody>
          <a:bodyPr spcFirstLastPara="1" wrap="square" lIns="91425" tIns="45700" rIns="91425" bIns="45700" anchor="t" anchorCtr="0">
            <a:spAutoFit/>
          </a:bodyPr>
          <a:lstStyle/>
          <a:p>
            <a:pPr algn="just">
              <a:lnSpc>
                <a:spcPct val="111111"/>
              </a:lnSpc>
              <a:buClr>
                <a:srgbClr val="6C2D30"/>
              </a:buClr>
              <a:buSzPts val="1800"/>
            </a:pPr>
            <a:r>
              <a:rPr lang="pt-BR" sz="1800" b="1" i="0" u="none" dirty="0">
                <a:solidFill>
                  <a:srgbClr val="6C2D30"/>
                </a:solidFill>
                <a:latin typeface="Montserrat"/>
                <a:ea typeface="Montserrat"/>
                <a:cs typeface="Montserrat"/>
                <a:sym typeface="Montserrat"/>
              </a:rPr>
              <a:t>VALORES QUE A SOCIEDADE ADOECIDA NOS APRESENTA:</a:t>
            </a:r>
            <a:endParaRPr lang="pt-BR" sz="1800" dirty="0"/>
          </a:p>
          <a:p>
            <a:pPr marL="0" marR="0" lvl="0" indent="0" algn="just" rtl="0">
              <a:lnSpc>
                <a:spcPct val="111111"/>
              </a:lnSpc>
              <a:spcBef>
                <a:spcPts val="0"/>
              </a:spcBef>
              <a:spcAft>
                <a:spcPts val="0"/>
              </a:spcAft>
              <a:buClr>
                <a:srgbClr val="6C2D30"/>
              </a:buClr>
              <a:buSzPts val="1800"/>
              <a:buFont typeface="Montserrat"/>
              <a:buNone/>
            </a:pPr>
            <a:endParaRPr lang="en-US" sz="2000" b="1" i="0" u="none"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endParaRPr lang="en-US" sz="900" b="1"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r>
              <a:rPr lang="en-US" sz="2000" b="1" i="0" u="none" dirty="0" err="1">
                <a:solidFill>
                  <a:srgbClr val="6C2D30"/>
                </a:solidFill>
                <a:latin typeface="Montserrat"/>
                <a:ea typeface="Montserrat"/>
                <a:cs typeface="Montserrat"/>
                <a:sym typeface="Montserrat"/>
              </a:rPr>
              <a:t>Indiferença</a:t>
            </a:r>
            <a:r>
              <a:rPr lang="en-US" sz="2000" b="1"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rgbClr val="6C2D30"/>
              </a:buClr>
              <a:buSzPts val="1800"/>
              <a:buFont typeface="Montserrat"/>
              <a:buNone/>
            </a:pPr>
            <a:r>
              <a:rPr lang="en-US" sz="2000" b="0" i="0" u="none" dirty="0" err="1">
                <a:solidFill>
                  <a:srgbClr val="6C2D30"/>
                </a:solidFill>
                <a:latin typeface="Montserrat"/>
                <a:ea typeface="Montserrat"/>
                <a:cs typeface="Montserrat"/>
                <a:sym typeface="Montserrat"/>
              </a:rPr>
              <a:t>ignorar</a:t>
            </a:r>
            <a:r>
              <a:rPr lang="en-US" sz="2000" b="0" i="0" u="none" dirty="0">
                <a:solidFill>
                  <a:srgbClr val="6C2D30"/>
                </a:solidFill>
                <a:latin typeface="Montserrat"/>
                <a:ea typeface="Montserrat"/>
                <a:cs typeface="Montserrat"/>
                <a:sym typeface="Montserrat"/>
              </a:rPr>
              <a:t> o outro</a:t>
            </a:r>
            <a:endParaRPr sz="1600" dirty="0"/>
          </a:p>
          <a:p>
            <a:pPr marL="0" marR="0" lvl="0" indent="0" algn="just" rtl="0">
              <a:lnSpc>
                <a:spcPct val="111111"/>
              </a:lnSpc>
              <a:spcBef>
                <a:spcPts val="0"/>
              </a:spcBef>
              <a:spcAft>
                <a:spcPts val="0"/>
              </a:spcAft>
              <a:buClr>
                <a:schemeClr val="dk1"/>
              </a:buClr>
              <a:buSzPts val="1800"/>
              <a:buFont typeface="Calibri"/>
              <a:buNone/>
            </a:pPr>
            <a:endParaRPr sz="2000" b="0" i="0" u="none"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r>
              <a:rPr lang="en-US" sz="2000" b="1" i="0" u="none" dirty="0" err="1">
                <a:solidFill>
                  <a:srgbClr val="6C2D30"/>
                </a:solidFill>
                <a:latin typeface="Montserrat"/>
                <a:ea typeface="Montserrat"/>
                <a:cs typeface="Montserrat"/>
                <a:sym typeface="Montserrat"/>
              </a:rPr>
              <a:t>Intolerância</a:t>
            </a:r>
            <a:r>
              <a:rPr lang="en-US" sz="2000" b="1"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rgbClr val="6C2D30"/>
              </a:buClr>
              <a:buSzPts val="1800"/>
              <a:buFont typeface="Montserrat"/>
              <a:buNone/>
            </a:pPr>
            <a:r>
              <a:rPr lang="en-US" sz="2000" b="0" i="0" u="none" dirty="0" err="1">
                <a:solidFill>
                  <a:srgbClr val="6C2D30"/>
                </a:solidFill>
                <a:latin typeface="Montserrat"/>
                <a:ea typeface="Montserrat"/>
                <a:cs typeface="Montserrat"/>
                <a:sym typeface="Montserrat"/>
              </a:rPr>
              <a:t>eliminar</a:t>
            </a:r>
            <a:r>
              <a:rPr lang="en-US" sz="2000" b="0" i="0" u="none" dirty="0">
                <a:solidFill>
                  <a:srgbClr val="6C2D30"/>
                </a:solidFill>
                <a:latin typeface="Montserrat"/>
                <a:ea typeface="Montserrat"/>
                <a:cs typeface="Montserrat"/>
                <a:sym typeface="Montserrat"/>
              </a:rPr>
              <a:t> o </a:t>
            </a:r>
            <a:r>
              <a:rPr lang="en-US" sz="2000" b="0" i="0" u="none" dirty="0" err="1">
                <a:solidFill>
                  <a:srgbClr val="6C2D30"/>
                </a:solidFill>
                <a:latin typeface="Montserrat"/>
                <a:ea typeface="Montserrat"/>
                <a:cs typeface="Montserrat"/>
                <a:sym typeface="Montserrat"/>
              </a:rPr>
              <a:t>diferente</a:t>
            </a:r>
            <a:endParaRPr sz="1600" dirty="0"/>
          </a:p>
          <a:p>
            <a:pPr marL="0" marR="0" lvl="0" indent="0" algn="just" rtl="0">
              <a:lnSpc>
                <a:spcPct val="111111"/>
              </a:lnSpc>
              <a:spcBef>
                <a:spcPts val="0"/>
              </a:spcBef>
              <a:spcAft>
                <a:spcPts val="0"/>
              </a:spcAft>
              <a:buClr>
                <a:schemeClr val="dk1"/>
              </a:buClr>
              <a:buSzPts val="1800"/>
              <a:buFont typeface="Calibri"/>
              <a:buNone/>
            </a:pPr>
            <a:endParaRPr sz="2000" b="0" i="0" u="none"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r>
              <a:rPr lang="en-US" sz="2000" b="1" i="0" u="none" dirty="0" err="1">
                <a:solidFill>
                  <a:srgbClr val="6C2D30"/>
                </a:solidFill>
                <a:latin typeface="Montserrat"/>
                <a:ea typeface="Montserrat"/>
                <a:cs typeface="Montserrat"/>
                <a:sym typeface="Montserrat"/>
              </a:rPr>
              <a:t>Competição</a:t>
            </a:r>
            <a:r>
              <a:rPr lang="en-US" sz="2000" b="1"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rgbClr val="6C2D30"/>
              </a:buClr>
              <a:buSzPts val="1800"/>
              <a:buFont typeface="Montserrat"/>
              <a:buNone/>
            </a:pPr>
            <a:r>
              <a:rPr lang="en-US" sz="2000" b="0" i="0" u="none" dirty="0" err="1">
                <a:solidFill>
                  <a:srgbClr val="6C2D30"/>
                </a:solidFill>
                <a:latin typeface="Montserrat"/>
                <a:ea typeface="Montserrat"/>
                <a:cs typeface="Montserrat"/>
                <a:sym typeface="Montserrat"/>
              </a:rPr>
              <a:t>Eliminar</a:t>
            </a:r>
            <a:r>
              <a:rPr lang="en-US" sz="2000" b="0" i="0" u="none" dirty="0">
                <a:solidFill>
                  <a:srgbClr val="6C2D30"/>
                </a:solidFill>
                <a:latin typeface="Montserrat"/>
                <a:ea typeface="Montserrat"/>
                <a:cs typeface="Montserrat"/>
                <a:sym typeface="Montserrat"/>
              </a:rPr>
              <a:t> o </a:t>
            </a:r>
            <a:r>
              <a:rPr lang="en-US" sz="2000" b="0" i="0" u="none" dirty="0" err="1">
                <a:solidFill>
                  <a:srgbClr val="6C2D30"/>
                </a:solidFill>
                <a:latin typeface="Montserrat"/>
                <a:ea typeface="Montserrat"/>
                <a:cs typeface="Montserrat"/>
                <a:sym typeface="Montserrat"/>
              </a:rPr>
              <a:t>improdutivo</a:t>
            </a:r>
            <a:endParaRPr sz="1600" dirty="0"/>
          </a:p>
          <a:p>
            <a:pPr marL="0" marR="0" lvl="0" indent="0" algn="just" rtl="0">
              <a:lnSpc>
                <a:spcPct val="111111"/>
              </a:lnSpc>
              <a:spcBef>
                <a:spcPts val="0"/>
              </a:spcBef>
              <a:spcAft>
                <a:spcPts val="0"/>
              </a:spcAft>
              <a:buClr>
                <a:schemeClr val="dk1"/>
              </a:buClr>
              <a:buSzPts val="1800"/>
              <a:buFont typeface="Calibri"/>
              <a:buNone/>
            </a:pPr>
            <a:endParaRPr sz="2000" b="0" i="0" u="none" dirty="0">
              <a:solidFill>
                <a:srgbClr val="6C2D30"/>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2000" b="0" i="0" u="none" dirty="0">
              <a:solidFill>
                <a:srgbClr val="6C2D30"/>
              </a:solidFill>
              <a:latin typeface="Montserrat"/>
              <a:ea typeface="Montserrat"/>
              <a:cs typeface="Montserrat"/>
              <a:sym typeface="Montserrat"/>
            </a:endParaRPr>
          </a:p>
        </p:txBody>
      </p:sp>
      <p:sp>
        <p:nvSpPr>
          <p:cNvPr id="299" name="Google Shape;299;p25"/>
          <p:cNvSpPr txBox="1"/>
          <p:nvPr/>
        </p:nvSpPr>
        <p:spPr>
          <a:xfrm>
            <a:off x="5003798" y="1872943"/>
            <a:ext cx="4030663" cy="5114565"/>
          </a:xfrm>
          <a:prstGeom prst="rect">
            <a:avLst/>
          </a:prstGeom>
          <a:noFill/>
          <a:ln>
            <a:noFill/>
          </a:ln>
        </p:spPr>
        <p:txBody>
          <a:bodyPr spcFirstLastPara="1" wrap="square" lIns="91425" tIns="45700" rIns="91425" bIns="45700" anchor="t" anchorCtr="0">
            <a:spAutoFit/>
          </a:bodyPr>
          <a:lstStyle/>
          <a:p>
            <a:pPr algn="just">
              <a:lnSpc>
                <a:spcPct val="111111"/>
              </a:lnSpc>
              <a:buClr>
                <a:srgbClr val="6C2D30"/>
              </a:buClr>
              <a:buSzPts val="1800"/>
            </a:pPr>
            <a:r>
              <a:rPr lang="pt-BR" sz="1800" b="1" i="0" u="none" dirty="0">
                <a:solidFill>
                  <a:srgbClr val="6C2D30"/>
                </a:solidFill>
                <a:latin typeface="Montserrat"/>
                <a:ea typeface="Montserrat"/>
                <a:cs typeface="Montserrat"/>
                <a:sym typeface="Montserrat"/>
              </a:rPr>
              <a:t>VALORES QUE DEVEMOS TER COMO CRISTÃOS E CRISTÃS:</a:t>
            </a:r>
            <a:endParaRPr lang="pt-BR" sz="1800" dirty="0"/>
          </a:p>
          <a:p>
            <a:pPr marL="0" marR="0" lvl="0" indent="0" algn="just" rtl="0">
              <a:lnSpc>
                <a:spcPct val="111111"/>
              </a:lnSpc>
              <a:spcBef>
                <a:spcPts val="0"/>
              </a:spcBef>
              <a:spcAft>
                <a:spcPts val="0"/>
              </a:spcAft>
              <a:buClr>
                <a:srgbClr val="6C2D30"/>
              </a:buClr>
              <a:buSzPts val="1800"/>
              <a:buFont typeface="Montserrat"/>
              <a:buNone/>
            </a:pPr>
            <a:endParaRPr lang="en-US" sz="2000" b="1"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r>
              <a:rPr lang="en-US" sz="2000" b="1" i="0" u="none" dirty="0" err="1">
                <a:solidFill>
                  <a:srgbClr val="6C2D30"/>
                </a:solidFill>
                <a:latin typeface="Montserrat"/>
                <a:ea typeface="Montserrat"/>
                <a:cs typeface="Montserrat"/>
                <a:sym typeface="Montserrat"/>
              </a:rPr>
              <a:t>Acolher</a:t>
            </a:r>
            <a:r>
              <a:rPr lang="en-US" sz="2000" b="1" i="0" u="none" dirty="0">
                <a:solidFill>
                  <a:srgbClr val="6C2D30"/>
                </a:solidFill>
                <a:latin typeface="Montserrat"/>
                <a:ea typeface="Montserrat"/>
                <a:cs typeface="Montserrat"/>
                <a:sym typeface="Montserrat"/>
              </a:rPr>
              <a:t> a </a:t>
            </a:r>
            <a:r>
              <a:rPr lang="en-US" sz="2000" b="1" i="0" u="none" dirty="0" err="1">
                <a:solidFill>
                  <a:srgbClr val="6C2D30"/>
                </a:solidFill>
                <a:latin typeface="Montserrat"/>
                <a:ea typeface="Montserrat"/>
                <a:cs typeface="Montserrat"/>
                <a:sym typeface="Montserrat"/>
              </a:rPr>
              <a:t>todos</a:t>
            </a:r>
            <a:r>
              <a:rPr lang="en-US" sz="2000" b="1"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rgbClr val="6C2D30"/>
              </a:buClr>
              <a:buSzPts val="1800"/>
              <a:buFont typeface="Montserrat"/>
              <a:buNone/>
            </a:pPr>
            <a:r>
              <a:rPr lang="en-US" sz="2000" b="0" i="0" u="none" dirty="0" err="1">
                <a:solidFill>
                  <a:srgbClr val="6C2D30"/>
                </a:solidFill>
                <a:latin typeface="Montserrat"/>
                <a:ea typeface="Montserrat"/>
                <a:cs typeface="Montserrat"/>
                <a:sym typeface="Montserrat"/>
              </a:rPr>
              <a:t>sem</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distinção</a:t>
            </a:r>
            <a:endParaRPr sz="1600" dirty="0"/>
          </a:p>
          <a:p>
            <a:pPr marL="0" marR="0" lvl="0" indent="0" algn="just" rtl="0">
              <a:lnSpc>
                <a:spcPct val="111111"/>
              </a:lnSpc>
              <a:spcBef>
                <a:spcPts val="0"/>
              </a:spcBef>
              <a:spcAft>
                <a:spcPts val="0"/>
              </a:spcAft>
              <a:buClr>
                <a:schemeClr val="dk1"/>
              </a:buClr>
              <a:buSzPts val="1800"/>
              <a:buFont typeface="Calibri"/>
              <a:buNone/>
            </a:pPr>
            <a:endParaRPr sz="2000" b="0" i="0" u="none"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r>
              <a:rPr lang="en-US" sz="2000" b="1" i="0" u="none" dirty="0" err="1">
                <a:solidFill>
                  <a:srgbClr val="6C2D30"/>
                </a:solidFill>
                <a:latin typeface="Montserrat"/>
                <a:ea typeface="Montserrat"/>
                <a:cs typeface="Montserrat"/>
                <a:sym typeface="Montserrat"/>
              </a:rPr>
              <a:t>Cooperação</a:t>
            </a:r>
            <a:r>
              <a:rPr lang="en-US" sz="2000" b="1"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rgbClr val="6C2D30"/>
              </a:buClr>
              <a:buSzPts val="1800"/>
              <a:buFont typeface="Montserrat"/>
              <a:buNone/>
            </a:pPr>
            <a:r>
              <a:rPr lang="en-US" sz="2000" b="0" i="0" u="none" dirty="0" err="1">
                <a:solidFill>
                  <a:srgbClr val="6C2D30"/>
                </a:solidFill>
                <a:latin typeface="Montserrat"/>
                <a:ea typeface="Montserrat"/>
                <a:cs typeface="Montserrat"/>
                <a:sym typeface="Montserrat"/>
              </a:rPr>
              <a:t>conviver</a:t>
            </a:r>
            <a:r>
              <a:rPr lang="en-US" sz="2000" b="0" i="0" u="none" dirty="0">
                <a:solidFill>
                  <a:srgbClr val="6C2D30"/>
                </a:solidFill>
                <a:latin typeface="Montserrat"/>
                <a:ea typeface="Montserrat"/>
                <a:cs typeface="Montserrat"/>
                <a:sym typeface="Montserrat"/>
              </a:rPr>
              <a:t> com as </a:t>
            </a:r>
            <a:r>
              <a:rPr lang="en-US" sz="2000" b="0" i="0" u="none" dirty="0" err="1">
                <a:solidFill>
                  <a:srgbClr val="6C2D30"/>
                </a:solidFill>
                <a:latin typeface="Montserrat"/>
                <a:ea typeface="Montserrat"/>
                <a:cs typeface="Montserrat"/>
                <a:sym typeface="Montserrat"/>
              </a:rPr>
              <a:t>diferenças</a:t>
            </a:r>
            <a:r>
              <a:rPr lang="en-US" sz="2000" b="0"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chemeClr val="dk1"/>
              </a:buClr>
              <a:buSzPts val="1800"/>
              <a:buFont typeface="Calibri"/>
              <a:buNone/>
            </a:pPr>
            <a:endParaRPr sz="2000" b="0" i="0" u="none" dirty="0">
              <a:solidFill>
                <a:srgbClr val="6C2D30"/>
              </a:solidFill>
              <a:latin typeface="Montserrat"/>
              <a:ea typeface="Montserrat"/>
              <a:cs typeface="Montserrat"/>
              <a:sym typeface="Montserrat"/>
            </a:endParaRPr>
          </a:p>
          <a:p>
            <a:pPr marL="0" marR="0" lvl="0" indent="0" algn="just" rtl="0">
              <a:lnSpc>
                <a:spcPct val="111111"/>
              </a:lnSpc>
              <a:spcBef>
                <a:spcPts val="0"/>
              </a:spcBef>
              <a:spcAft>
                <a:spcPts val="0"/>
              </a:spcAft>
              <a:buClr>
                <a:srgbClr val="6C2D30"/>
              </a:buClr>
              <a:buSzPts val="1800"/>
              <a:buFont typeface="Montserrat"/>
              <a:buNone/>
            </a:pPr>
            <a:r>
              <a:rPr lang="en-US" sz="2000" b="1" i="0" u="none" dirty="0" err="1">
                <a:solidFill>
                  <a:srgbClr val="6C2D30"/>
                </a:solidFill>
                <a:latin typeface="Montserrat"/>
                <a:ea typeface="Montserrat"/>
                <a:cs typeface="Montserrat"/>
                <a:sym typeface="Montserrat"/>
              </a:rPr>
              <a:t>Comunhão</a:t>
            </a:r>
            <a:r>
              <a:rPr lang="en-US" sz="2000" b="1"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rgbClr val="6C2D30"/>
              </a:buClr>
              <a:buSzPts val="1800"/>
              <a:buFont typeface="Montserrat"/>
              <a:buNone/>
            </a:pPr>
            <a:r>
              <a:rPr lang="en-US" sz="2000" b="0" i="0" u="none" dirty="0" err="1">
                <a:solidFill>
                  <a:srgbClr val="6C2D30"/>
                </a:solidFill>
                <a:latin typeface="Montserrat"/>
                <a:ea typeface="Montserrat"/>
                <a:cs typeface="Montserrat"/>
                <a:sym typeface="Montserrat"/>
              </a:rPr>
              <a:t>respeitar</a:t>
            </a:r>
            <a:r>
              <a:rPr lang="en-US" sz="2000" b="0" i="0" u="none" dirty="0">
                <a:solidFill>
                  <a:srgbClr val="6C2D30"/>
                </a:solidFill>
                <a:latin typeface="Montserrat"/>
                <a:ea typeface="Montserrat"/>
                <a:cs typeface="Montserrat"/>
                <a:sym typeface="Montserrat"/>
              </a:rPr>
              <a:t> o tempo de </a:t>
            </a:r>
            <a:r>
              <a:rPr lang="en-US" sz="2000" b="0" i="0" u="none" dirty="0" err="1">
                <a:solidFill>
                  <a:srgbClr val="6C2D30"/>
                </a:solidFill>
                <a:latin typeface="Montserrat"/>
                <a:ea typeface="Montserrat"/>
                <a:cs typeface="Montserrat"/>
                <a:sym typeface="Montserrat"/>
              </a:rPr>
              <a:t>cada</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pessoa</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todos</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juntos</a:t>
            </a:r>
            <a:r>
              <a:rPr lang="en-US" sz="2000" b="0" i="0" u="none" dirty="0">
                <a:solidFill>
                  <a:srgbClr val="6C2D30"/>
                </a:solidFill>
                <a:latin typeface="Montserrat"/>
                <a:ea typeface="Montserrat"/>
                <a:cs typeface="Montserrat"/>
                <a:sym typeface="Montserrat"/>
              </a:rPr>
              <a:t> à </a:t>
            </a:r>
            <a:r>
              <a:rPr lang="en-US" sz="2000" b="0" i="0" u="none" dirty="0" err="1">
                <a:solidFill>
                  <a:srgbClr val="6C2D30"/>
                </a:solidFill>
                <a:latin typeface="Montserrat"/>
                <a:ea typeface="Montserrat"/>
                <a:cs typeface="Montserrat"/>
                <a:sym typeface="Montserrat"/>
              </a:rPr>
              <a:t>serviço</a:t>
            </a:r>
            <a:r>
              <a:rPr lang="en-US" sz="2000" b="0" i="0" u="none" dirty="0">
                <a:solidFill>
                  <a:srgbClr val="6C2D30"/>
                </a:solidFill>
                <a:latin typeface="Montserrat"/>
                <a:ea typeface="Montserrat"/>
                <a:cs typeface="Montserrat"/>
                <a:sym typeface="Montserrat"/>
              </a:rPr>
              <a:t> de um </a:t>
            </a:r>
            <a:r>
              <a:rPr lang="en-US" sz="2000" b="0" i="0" u="none" dirty="0" err="1">
                <a:solidFill>
                  <a:srgbClr val="6C2D30"/>
                </a:solidFill>
                <a:latin typeface="Montserrat"/>
                <a:ea typeface="Montserrat"/>
                <a:cs typeface="Montserrat"/>
                <a:sym typeface="Montserrat"/>
              </a:rPr>
              <a:t>bem</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comum</a:t>
            </a:r>
            <a:r>
              <a:rPr lang="en-US" sz="2000" b="0" i="0" u="none" dirty="0">
                <a:solidFill>
                  <a:srgbClr val="6C2D30"/>
                </a:solidFill>
                <a:latin typeface="Montserrat"/>
                <a:ea typeface="Montserrat"/>
                <a:cs typeface="Montserrat"/>
                <a:sym typeface="Montserrat"/>
              </a:rPr>
              <a:t>.</a:t>
            </a:r>
            <a:endParaRPr sz="1600" dirty="0"/>
          </a:p>
          <a:p>
            <a:pPr marL="0" marR="0" lvl="0" indent="0" algn="just" rtl="0">
              <a:lnSpc>
                <a:spcPct val="111111"/>
              </a:lnSpc>
              <a:spcBef>
                <a:spcPts val="0"/>
              </a:spcBef>
              <a:spcAft>
                <a:spcPts val="0"/>
              </a:spcAft>
              <a:buClr>
                <a:schemeClr val="dk1"/>
              </a:buClr>
              <a:buSzPts val="1800"/>
              <a:buFont typeface="Calibri"/>
              <a:buNone/>
            </a:pPr>
            <a:endParaRPr sz="2000" b="0" i="0" u="none" dirty="0">
              <a:solidFill>
                <a:srgbClr val="6C2D30"/>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2000" b="0" i="0" u="none" dirty="0">
              <a:solidFill>
                <a:srgbClr val="6C2D3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303"/>
        <p:cNvGrpSpPr/>
        <p:nvPr/>
      </p:nvGrpSpPr>
      <p:grpSpPr>
        <a:xfrm>
          <a:off x="0" y="0"/>
          <a:ext cx="0" cy="0"/>
          <a:chOff x="0" y="0"/>
          <a:chExt cx="0" cy="0"/>
        </a:xfrm>
      </p:grpSpPr>
      <p:grpSp>
        <p:nvGrpSpPr>
          <p:cNvPr id="304" name="Google Shape;304;p26"/>
          <p:cNvGrpSpPr/>
          <p:nvPr/>
        </p:nvGrpSpPr>
        <p:grpSpPr>
          <a:xfrm>
            <a:off x="-307975" y="6343650"/>
            <a:ext cx="10061575" cy="971550"/>
            <a:chOff x="0" y="-7091"/>
            <a:chExt cx="3820088" cy="715101"/>
          </a:xfrm>
        </p:grpSpPr>
        <p:sp>
          <p:nvSpPr>
            <p:cNvPr id="305" name="Google Shape;305;p26"/>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6" name="Google Shape;306;p26"/>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07" name="Google Shape;307;p26"/>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8" name="Google Shape;308;p26"/>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9" name="Google Shape;309;p26"/>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0" name="Google Shape;310;p26"/>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311" name="Google Shape;311;p26"/>
          <p:cNvSpPr txBox="1"/>
          <p:nvPr/>
        </p:nvSpPr>
        <p:spPr>
          <a:xfrm>
            <a:off x="685800" y="673099"/>
            <a:ext cx="6359525" cy="363537"/>
          </a:xfrm>
          <a:prstGeom prst="rect">
            <a:avLst/>
          </a:prstGeom>
          <a:noFill/>
          <a:ln>
            <a:noFill/>
          </a:ln>
        </p:spPr>
        <p:txBody>
          <a:bodyPr spcFirstLastPara="1" wrap="square" lIns="0" tIns="0" rIns="0" bIns="0" anchor="t" anchorCtr="0">
            <a:spAutoFit/>
          </a:bodyPr>
          <a:lstStyle/>
          <a:p>
            <a:pPr marL="0" marR="0" lvl="0" indent="0" algn="just" rtl="0">
              <a:lnSpc>
                <a:spcPct val="37037"/>
              </a:lnSpc>
              <a:spcBef>
                <a:spcPts val="0"/>
              </a:spcBef>
              <a:spcAft>
                <a:spcPts val="0"/>
              </a:spcAft>
              <a:buClr>
                <a:srgbClr val="6C2D30"/>
              </a:buClr>
              <a:buSzPts val="5400"/>
              <a:buFont typeface="Montserrat"/>
              <a:buNone/>
            </a:pPr>
            <a:r>
              <a:rPr lang="en-US" sz="5400" b="1" i="0" u="none">
                <a:solidFill>
                  <a:srgbClr val="6C2D30"/>
                </a:solidFill>
                <a:latin typeface="Montserrat"/>
                <a:ea typeface="Montserrat"/>
                <a:cs typeface="Montserrat"/>
                <a:sym typeface="Montserrat"/>
              </a:rPr>
              <a:t>VER</a:t>
            </a:r>
            <a:endParaRPr/>
          </a:p>
        </p:txBody>
      </p:sp>
      <p:sp>
        <p:nvSpPr>
          <p:cNvPr id="312" name="Google Shape;312;p26"/>
          <p:cNvSpPr txBox="1"/>
          <p:nvPr/>
        </p:nvSpPr>
        <p:spPr>
          <a:xfrm>
            <a:off x="4379912" y="998537"/>
            <a:ext cx="50371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br>
              <a:rPr lang="en-US" sz="1800" b="0" i="0" u="none">
                <a:solidFill>
                  <a:schemeClr val="dk1"/>
                </a:solidFill>
                <a:latin typeface="Calibri"/>
                <a:ea typeface="Calibri"/>
                <a:cs typeface="Calibri"/>
                <a:sym typeface="Calibri"/>
              </a:rPr>
            </a:br>
            <a:endParaRPr/>
          </a:p>
        </p:txBody>
      </p:sp>
      <p:sp>
        <p:nvSpPr>
          <p:cNvPr id="313" name="Google Shape;313;p26"/>
          <p:cNvSpPr txBox="1"/>
          <p:nvPr/>
        </p:nvSpPr>
        <p:spPr>
          <a:xfrm>
            <a:off x="685800" y="1409700"/>
            <a:ext cx="8534400" cy="502277"/>
          </a:xfrm>
          <a:prstGeom prst="rect">
            <a:avLst/>
          </a:prstGeom>
          <a:noFill/>
          <a:ln>
            <a:noFill/>
          </a:ln>
        </p:spPr>
        <p:txBody>
          <a:bodyPr spcFirstLastPara="1" wrap="square" lIns="91425" tIns="45700" rIns="91425" bIns="45700" anchor="t" anchorCtr="0">
            <a:spAutoFit/>
          </a:bodyPr>
          <a:lstStyle/>
          <a:p>
            <a:pPr marL="0" marR="0" lvl="0" indent="0" algn="just" rtl="0">
              <a:lnSpc>
                <a:spcPct val="111111"/>
              </a:lnSpc>
              <a:spcBef>
                <a:spcPts val="0"/>
              </a:spcBef>
              <a:spcAft>
                <a:spcPts val="0"/>
              </a:spcAft>
              <a:buClr>
                <a:srgbClr val="6C2D30"/>
              </a:buClr>
              <a:buSzPts val="1800"/>
              <a:buFont typeface="Montserrat"/>
              <a:buNone/>
            </a:pPr>
            <a:r>
              <a:rPr lang="en-US" sz="2400" b="1" i="0" u="none" dirty="0" err="1">
                <a:solidFill>
                  <a:srgbClr val="6C2D30"/>
                </a:solidFill>
                <a:latin typeface="Montserrat"/>
                <a:ea typeface="Montserrat"/>
                <a:cs typeface="Montserrat"/>
                <a:sym typeface="Montserrat"/>
              </a:rPr>
              <a:t>Sinais</a:t>
            </a:r>
            <a:r>
              <a:rPr lang="en-US" sz="2400" b="1" i="0" u="none" dirty="0">
                <a:solidFill>
                  <a:srgbClr val="6C2D30"/>
                </a:solidFill>
                <a:latin typeface="Montserrat"/>
                <a:ea typeface="Montserrat"/>
                <a:cs typeface="Montserrat"/>
                <a:sym typeface="Montserrat"/>
              </a:rPr>
              <a:t> de </a:t>
            </a:r>
            <a:r>
              <a:rPr lang="en-US" sz="2400" b="1" i="0" u="none" dirty="0" err="1">
                <a:solidFill>
                  <a:srgbClr val="6C2D30"/>
                </a:solidFill>
                <a:latin typeface="Montserrat"/>
                <a:ea typeface="Montserrat"/>
                <a:cs typeface="Montserrat"/>
                <a:sym typeface="Montserrat"/>
              </a:rPr>
              <a:t>divisões</a:t>
            </a:r>
            <a:r>
              <a:rPr lang="en-US" sz="2400" b="1" i="0" u="none" dirty="0">
                <a:solidFill>
                  <a:srgbClr val="6C2D30"/>
                </a:solidFill>
                <a:latin typeface="Montserrat"/>
                <a:ea typeface="Montserrat"/>
                <a:cs typeface="Montserrat"/>
                <a:sym typeface="Montserrat"/>
              </a:rPr>
              <a:t> e </a:t>
            </a:r>
            <a:r>
              <a:rPr lang="en-US" sz="2400" b="1" i="0" u="none" dirty="0" err="1">
                <a:solidFill>
                  <a:srgbClr val="6C2D30"/>
                </a:solidFill>
                <a:latin typeface="Montserrat"/>
                <a:ea typeface="Montserrat"/>
                <a:cs typeface="Montserrat"/>
                <a:sym typeface="Montserrat"/>
              </a:rPr>
              <a:t>inimizades</a:t>
            </a:r>
            <a:endParaRPr sz="1800" b="1" dirty="0"/>
          </a:p>
        </p:txBody>
      </p:sp>
      <p:sp>
        <p:nvSpPr>
          <p:cNvPr id="314" name="Google Shape;314;p26"/>
          <p:cNvSpPr txBox="1"/>
          <p:nvPr/>
        </p:nvSpPr>
        <p:spPr>
          <a:xfrm>
            <a:off x="705304" y="1986315"/>
            <a:ext cx="7151914" cy="186880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1111"/>
              </a:lnSpc>
              <a:spcBef>
                <a:spcPts val="0"/>
              </a:spcBef>
              <a:spcAft>
                <a:spcPts val="0"/>
              </a:spcAft>
              <a:buClr>
                <a:srgbClr val="6C2D30"/>
              </a:buClr>
              <a:buSzPts val="1800"/>
              <a:buFont typeface="Arial"/>
              <a:buChar char="•"/>
            </a:pPr>
            <a:r>
              <a:rPr lang="en-US" sz="2000" b="0" i="0" u="none" dirty="0" err="1">
                <a:solidFill>
                  <a:srgbClr val="6C2D30"/>
                </a:solidFill>
                <a:latin typeface="Montserrat"/>
                <a:ea typeface="Montserrat"/>
                <a:cs typeface="Montserrat"/>
                <a:sym typeface="Montserrat"/>
              </a:rPr>
              <a:t>Racismo</a:t>
            </a:r>
            <a:endParaRPr sz="1600" dirty="0"/>
          </a:p>
          <a:p>
            <a:pPr marL="285750" marR="0" lvl="0" indent="-285750" algn="just" rtl="0">
              <a:lnSpc>
                <a:spcPct val="111111"/>
              </a:lnSpc>
              <a:spcBef>
                <a:spcPts val="0"/>
              </a:spcBef>
              <a:spcAft>
                <a:spcPts val="0"/>
              </a:spcAft>
              <a:buClr>
                <a:srgbClr val="6C2D30"/>
              </a:buClr>
              <a:buSzPts val="1800"/>
              <a:buFont typeface="Arial"/>
              <a:buChar char="•"/>
            </a:pPr>
            <a:r>
              <a:rPr lang="en-US" sz="2000" b="0" i="0" u="none" dirty="0" err="1">
                <a:solidFill>
                  <a:srgbClr val="6C2D30"/>
                </a:solidFill>
                <a:latin typeface="Montserrat"/>
                <a:ea typeface="Montserrat"/>
                <a:cs typeface="Montserrat"/>
                <a:sym typeface="Montserrat"/>
              </a:rPr>
              <a:t>Discriminação</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por</a:t>
            </a:r>
            <a:r>
              <a:rPr lang="en-US" sz="2000" b="0" i="0" u="none" dirty="0">
                <a:solidFill>
                  <a:srgbClr val="6C2D30"/>
                </a:solidFill>
                <a:latin typeface="Montserrat"/>
                <a:ea typeface="Montserrat"/>
                <a:cs typeface="Montserrat"/>
                <a:sym typeface="Montserrat"/>
              </a:rPr>
              <a:t> classes </a:t>
            </a:r>
            <a:r>
              <a:rPr lang="en-US" sz="2000" b="0" i="0" u="none" dirty="0" err="1">
                <a:solidFill>
                  <a:srgbClr val="6C2D30"/>
                </a:solidFill>
                <a:latin typeface="Montserrat"/>
                <a:ea typeface="Montserrat"/>
                <a:cs typeface="Montserrat"/>
                <a:sym typeface="Montserrat"/>
              </a:rPr>
              <a:t>sociais</a:t>
            </a:r>
            <a:endParaRPr sz="1600" dirty="0"/>
          </a:p>
          <a:p>
            <a:pPr marL="285750" marR="0" lvl="0" indent="-285750" algn="just" rtl="0">
              <a:lnSpc>
                <a:spcPct val="111111"/>
              </a:lnSpc>
              <a:spcBef>
                <a:spcPts val="0"/>
              </a:spcBef>
              <a:spcAft>
                <a:spcPts val="0"/>
              </a:spcAft>
              <a:buClr>
                <a:srgbClr val="6C2D30"/>
              </a:buClr>
              <a:buSzPts val="1800"/>
              <a:buFont typeface="Arial"/>
              <a:buChar char="•"/>
            </a:pPr>
            <a:r>
              <a:rPr lang="en-US" sz="2000" b="0" i="0" u="none" dirty="0" err="1">
                <a:solidFill>
                  <a:srgbClr val="6C2D30"/>
                </a:solidFill>
                <a:latin typeface="Montserrat"/>
                <a:ea typeface="Montserrat"/>
                <a:cs typeface="Montserrat"/>
                <a:sym typeface="Montserrat"/>
              </a:rPr>
              <a:t>Discriminação</a:t>
            </a:r>
            <a:r>
              <a:rPr lang="en-US" sz="2000" b="0" i="0" u="none" dirty="0">
                <a:solidFill>
                  <a:srgbClr val="6C2D30"/>
                </a:solidFill>
                <a:latin typeface="Montserrat"/>
                <a:ea typeface="Montserrat"/>
                <a:cs typeface="Montserrat"/>
                <a:sym typeface="Montserrat"/>
              </a:rPr>
              <a:t> das </a:t>
            </a:r>
            <a:r>
              <a:rPr lang="en-US" sz="2000" b="0" i="0" u="none" dirty="0" err="1">
                <a:solidFill>
                  <a:srgbClr val="6C2D30"/>
                </a:solidFill>
                <a:latin typeface="Montserrat"/>
                <a:ea typeface="Montserrat"/>
                <a:cs typeface="Montserrat"/>
                <a:sym typeface="Montserrat"/>
              </a:rPr>
              <a:t>mulheres</a:t>
            </a:r>
            <a:endParaRPr sz="1600" dirty="0"/>
          </a:p>
          <a:p>
            <a:pPr marL="285750" marR="0" lvl="0" indent="-285750" algn="just" rtl="0">
              <a:lnSpc>
                <a:spcPct val="111111"/>
              </a:lnSpc>
              <a:spcBef>
                <a:spcPts val="0"/>
              </a:spcBef>
              <a:spcAft>
                <a:spcPts val="0"/>
              </a:spcAft>
              <a:buClr>
                <a:srgbClr val="6C2D30"/>
              </a:buClr>
              <a:buSzPts val="1800"/>
              <a:buFont typeface="Arial"/>
              <a:buChar char="•"/>
            </a:pPr>
            <a:r>
              <a:rPr lang="en-US" sz="2000" b="0" i="0" u="none" dirty="0">
                <a:solidFill>
                  <a:srgbClr val="6C2D30"/>
                </a:solidFill>
                <a:latin typeface="Montserrat"/>
                <a:ea typeface="Montserrat"/>
                <a:cs typeface="Montserrat"/>
                <a:sym typeface="Montserrat"/>
              </a:rPr>
              <a:t>A “</a:t>
            </a:r>
            <a:r>
              <a:rPr lang="en-US" sz="2000" b="0" i="0" u="none" dirty="0" err="1">
                <a:solidFill>
                  <a:srgbClr val="6C2D30"/>
                </a:solidFill>
                <a:latin typeface="Montserrat"/>
                <a:ea typeface="Montserrat"/>
                <a:cs typeface="Montserrat"/>
                <a:sym typeface="Montserrat"/>
              </a:rPr>
              <a:t>política</a:t>
            </a:r>
            <a:r>
              <a:rPr lang="en-US" sz="2000" b="0" i="0" u="none" dirty="0">
                <a:solidFill>
                  <a:srgbClr val="6C2D30"/>
                </a:solidFill>
                <a:latin typeface="Montserrat"/>
                <a:ea typeface="Montserrat"/>
                <a:cs typeface="Montserrat"/>
                <a:sym typeface="Montserrat"/>
              </a:rPr>
              <a:t> de </a:t>
            </a:r>
            <a:r>
              <a:rPr lang="en-US" sz="2000" b="0" i="0" u="none" dirty="0" err="1">
                <a:solidFill>
                  <a:srgbClr val="6C2D30"/>
                </a:solidFill>
                <a:latin typeface="Montserrat"/>
                <a:ea typeface="Montserrat"/>
                <a:cs typeface="Montserrat"/>
                <a:sym typeface="Montserrat"/>
              </a:rPr>
              <a:t>uma</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parte</a:t>
            </a:r>
            <a:r>
              <a:rPr lang="en-US" sz="2000" b="0" i="0" u="none" dirty="0">
                <a:solidFill>
                  <a:srgbClr val="6C2D30"/>
                </a:solidFill>
                <a:latin typeface="Montserrat"/>
                <a:ea typeface="Montserrat"/>
                <a:cs typeface="Montserrat"/>
                <a:sym typeface="Montserrat"/>
              </a:rPr>
              <a:t>”</a:t>
            </a:r>
            <a:endParaRPr sz="1600" dirty="0"/>
          </a:p>
          <a:p>
            <a:pPr marL="285750" marR="0" lvl="0" indent="-285750" algn="just" rtl="0">
              <a:lnSpc>
                <a:spcPct val="111111"/>
              </a:lnSpc>
              <a:spcBef>
                <a:spcPts val="0"/>
              </a:spcBef>
              <a:spcAft>
                <a:spcPts val="0"/>
              </a:spcAft>
              <a:buClr>
                <a:srgbClr val="6C2D30"/>
              </a:buClr>
              <a:buSzPts val="1800"/>
              <a:buFont typeface="Arial"/>
              <a:buChar char="•"/>
            </a:pPr>
            <a:r>
              <a:rPr lang="en-US" sz="2000" b="0" i="0" u="none" dirty="0" err="1">
                <a:solidFill>
                  <a:srgbClr val="6C2D30"/>
                </a:solidFill>
                <a:latin typeface="Montserrat"/>
                <a:ea typeface="Montserrat"/>
                <a:cs typeface="Montserrat"/>
                <a:sym typeface="Montserrat"/>
              </a:rPr>
              <a:t>Conflitos</a:t>
            </a:r>
            <a:r>
              <a:rPr lang="en-US" sz="2000" b="0" i="0" u="none" dirty="0">
                <a:solidFill>
                  <a:srgbClr val="6C2D30"/>
                </a:solidFill>
                <a:latin typeface="Montserrat"/>
                <a:ea typeface="Montserrat"/>
                <a:cs typeface="Montserrat"/>
                <a:sym typeface="Montserrat"/>
              </a:rPr>
              <a:t> </a:t>
            </a:r>
            <a:r>
              <a:rPr lang="en-US" sz="2000" b="0" i="0" u="none" dirty="0" err="1">
                <a:solidFill>
                  <a:srgbClr val="6C2D30"/>
                </a:solidFill>
                <a:latin typeface="Montserrat"/>
                <a:ea typeface="Montserrat"/>
                <a:cs typeface="Montserrat"/>
                <a:sym typeface="Montserrat"/>
              </a:rPr>
              <a:t>religiosos</a:t>
            </a:r>
            <a:endParaRPr sz="1600" dirty="0"/>
          </a:p>
        </p:txBody>
      </p:sp>
      <p:pic>
        <p:nvPicPr>
          <p:cNvPr id="315" name="Google Shape;315;p26" descr="Desenho de uma pessoa&#10;&#10;Descrição gerada automaticamente com confiança baixa"/>
          <p:cNvPicPr preferRelativeResize="0"/>
          <p:nvPr/>
        </p:nvPicPr>
        <p:blipFill rotWithShape="1">
          <a:blip r:embed="rId6">
            <a:alphaModFix/>
          </a:blip>
          <a:srcRect/>
          <a:stretch/>
        </p:blipFill>
        <p:spPr>
          <a:xfrm>
            <a:off x="5476875" y="3800475"/>
            <a:ext cx="2905125" cy="1936750"/>
          </a:xfrm>
          <a:prstGeom prst="rect">
            <a:avLst/>
          </a:prstGeom>
          <a:noFill/>
          <a:ln>
            <a:noFill/>
          </a:ln>
        </p:spPr>
      </p:pic>
      <p:sp>
        <p:nvSpPr>
          <p:cNvPr id="316" name="Google Shape;316;p26"/>
          <p:cNvSpPr txBox="1"/>
          <p:nvPr/>
        </p:nvSpPr>
        <p:spPr>
          <a:xfrm rot="-1920000">
            <a:off x="3811727" y="3432165"/>
            <a:ext cx="2880188" cy="400069"/>
          </a:xfrm>
          <a:prstGeom prst="rect">
            <a:avLst/>
          </a:prstGeom>
          <a:noFill/>
          <a:ln>
            <a:noFill/>
          </a:ln>
        </p:spPr>
        <p:txBody>
          <a:bodyPr spcFirstLastPara="1" wrap="square" lIns="91425" tIns="45700" rIns="91425" bIns="45700" anchor="t" anchorCtr="0">
            <a:spAutoFit/>
          </a:bodyPr>
          <a:lstStyle/>
          <a:p>
            <a:pPr marL="0" marR="0" lvl="0" indent="0" algn="just" rtl="0">
              <a:lnSpc>
                <a:spcPct val="125000"/>
              </a:lnSpc>
              <a:spcBef>
                <a:spcPts val="0"/>
              </a:spcBef>
              <a:spcAft>
                <a:spcPts val="0"/>
              </a:spcAft>
              <a:buClr>
                <a:srgbClr val="6C2D30"/>
              </a:buClr>
              <a:buSzPts val="1600"/>
              <a:buFont typeface="Montserrat"/>
              <a:buNone/>
            </a:pPr>
            <a:r>
              <a:rPr lang="en-US" sz="1600" b="1" i="0" u="none" dirty="0" err="1">
                <a:solidFill>
                  <a:srgbClr val="6C2D30"/>
                </a:solidFill>
                <a:latin typeface="Montserrat"/>
                <a:ea typeface="Montserrat"/>
                <a:cs typeface="Montserrat"/>
                <a:sym typeface="Montserrat"/>
              </a:rPr>
              <a:t>Banalização</a:t>
            </a:r>
            <a:r>
              <a:rPr lang="en-US" sz="1600" b="1" i="0" u="none" dirty="0">
                <a:solidFill>
                  <a:srgbClr val="6C2D30"/>
                </a:solidFill>
                <a:latin typeface="Montserrat"/>
                <a:ea typeface="Montserrat"/>
                <a:cs typeface="Montserrat"/>
                <a:sym typeface="Montserrat"/>
              </a:rPr>
              <a:t> da </a:t>
            </a:r>
            <a:r>
              <a:rPr lang="en-US" sz="1600" b="1" i="0" u="none" dirty="0" err="1">
                <a:solidFill>
                  <a:srgbClr val="6C2D30"/>
                </a:solidFill>
                <a:latin typeface="Montserrat"/>
                <a:ea typeface="Montserrat"/>
                <a:cs typeface="Montserrat"/>
                <a:sym typeface="Montserrat"/>
              </a:rPr>
              <a:t>morte</a:t>
            </a:r>
            <a:endParaRPr dirty="0"/>
          </a:p>
        </p:txBody>
      </p:sp>
      <p:sp>
        <p:nvSpPr>
          <p:cNvPr id="317" name="Google Shape;317;p26"/>
          <p:cNvSpPr txBox="1"/>
          <p:nvPr/>
        </p:nvSpPr>
        <p:spPr>
          <a:xfrm>
            <a:off x="4527550" y="5905500"/>
            <a:ext cx="5037137" cy="334962"/>
          </a:xfrm>
          <a:prstGeom prst="rect">
            <a:avLst/>
          </a:prstGeom>
          <a:noFill/>
          <a:ln>
            <a:noFill/>
          </a:ln>
        </p:spPr>
        <p:txBody>
          <a:bodyPr spcFirstLastPara="1" wrap="square" lIns="91425" tIns="45700" rIns="91425" bIns="45700" anchor="t" anchorCtr="0">
            <a:spAutoFit/>
          </a:bodyPr>
          <a:lstStyle/>
          <a:p>
            <a:pPr marL="0" marR="0" lvl="0" indent="0" algn="just" rtl="0">
              <a:lnSpc>
                <a:spcPct val="125000"/>
              </a:lnSpc>
              <a:spcBef>
                <a:spcPts val="0"/>
              </a:spcBef>
              <a:spcAft>
                <a:spcPts val="0"/>
              </a:spcAft>
              <a:buClr>
                <a:srgbClr val="6C2D30"/>
              </a:buClr>
              <a:buSzPts val="1600"/>
              <a:buFont typeface="Montserrat"/>
              <a:buNone/>
            </a:pPr>
            <a:r>
              <a:rPr lang="en-US" sz="1600" b="1" i="0" u="none">
                <a:solidFill>
                  <a:srgbClr val="6C2D30"/>
                </a:solidFill>
                <a:latin typeface="Montserrat"/>
                <a:ea typeface="Montserrat"/>
                <a:cs typeface="Montserrat"/>
                <a:sym typeface="Montserrat"/>
              </a:rPr>
              <a:t>Sociedade dividida, desigual e excludente.</a:t>
            </a:r>
            <a:endParaRPr/>
          </a:p>
        </p:txBody>
      </p:sp>
      <p:sp>
        <p:nvSpPr>
          <p:cNvPr id="318" name="Google Shape;318;p26"/>
          <p:cNvSpPr txBox="1"/>
          <p:nvPr/>
        </p:nvSpPr>
        <p:spPr>
          <a:xfrm rot="2506380">
            <a:off x="7758571" y="3432338"/>
            <a:ext cx="2266617"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25000"/>
              </a:lnSpc>
              <a:spcBef>
                <a:spcPts val="0"/>
              </a:spcBef>
              <a:spcAft>
                <a:spcPts val="0"/>
              </a:spcAft>
              <a:buClr>
                <a:srgbClr val="6C2D30"/>
              </a:buClr>
              <a:buSzPts val="1600"/>
              <a:buFont typeface="Montserrat"/>
              <a:buNone/>
            </a:pPr>
            <a:r>
              <a:rPr lang="en-US" sz="1600" b="1" i="0" u="none" dirty="0" err="1">
                <a:solidFill>
                  <a:srgbClr val="6C2D30"/>
                </a:solidFill>
                <a:latin typeface="Montserrat"/>
                <a:ea typeface="Montserrat"/>
                <a:cs typeface="Montserrat"/>
                <a:sym typeface="Montserrat"/>
              </a:rPr>
              <a:t>Violência</a:t>
            </a:r>
            <a:r>
              <a:rPr lang="en-US" sz="1600" b="1" i="0" u="none" dirty="0">
                <a:solidFill>
                  <a:srgbClr val="6C2D30"/>
                </a:solidFill>
                <a:latin typeface="Montserrat"/>
                <a:ea typeface="Montserrat"/>
                <a:cs typeface="Montserrat"/>
                <a:sym typeface="Montserrat"/>
              </a:rPr>
              <a:t> contra </a:t>
            </a:r>
            <a:endParaRPr dirty="0"/>
          </a:p>
          <a:p>
            <a:pPr marL="0" marR="0" lvl="0" indent="0" algn="just" rtl="0">
              <a:lnSpc>
                <a:spcPct val="125000"/>
              </a:lnSpc>
              <a:spcBef>
                <a:spcPts val="0"/>
              </a:spcBef>
              <a:spcAft>
                <a:spcPts val="0"/>
              </a:spcAft>
              <a:buClr>
                <a:srgbClr val="6C2D30"/>
              </a:buClr>
              <a:buSzPts val="1600"/>
              <a:buFont typeface="Montserrat"/>
              <a:buNone/>
            </a:pPr>
            <a:r>
              <a:rPr lang="en-US" sz="1600" b="1" i="0" u="none" dirty="0">
                <a:solidFill>
                  <a:srgbClr val="6C2D30"/>
                </a:solidFill>
                <a:latin typeface="Montserrat"/>
                <a:ea typeface="Montserrat"/>
                <a:cs typeface="Montserrat"/>
                <a:sym typeface="Montserrat"/>
              </a:rPr>
              <a:t>a casa </a:t>
            </a:r>
            <a:r>
              <a:rPr lang="en-US" sz="1600" b="1" i="0" u="none" dirty="0" err="1">
                <a:solidFill>
                  <a:srgbClr val="6C2D30"/>
                </a:solidFill>
                <a:latin typeface="Montserrat"/>
                <a:ea typeface="Montserrat"/>
                <a:cs typeface="Montserrat"/>
                <a:sym typeface="Montserrat"/>
              </a:rPr>
              <a:t>comum</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322"/>
        <p:cNvGrpSpPr/>
        <p:nvPr/>
      </p:nvGrpSpPr>
      <p:grpSpPr>
        <a:xfrm>
          <a:off x="0" y="0"/>
          <a:ext cx="0" cy="0"/>
          <a:chOff x="0" y="0"/>
          <a:chExt cx="0" cy="0"/>
        </a:xfrm>
      </p:grpSpPr>
      <p:grpSp>
        <p:nvGrpSpPr>
          <p:cNvPr id="323" name="Google Shape;323;p27"/>
          <p:cNvGrpSpPr/>
          <p:nvPr/>
        </p:nvGrpSpPr>
        <p:grpSpPr>
          <a:xfrm>
            <a:off x="-307975" y="6343650"/>
            <a:ext cx="10061575" cy="971550"/>
            <a:chOff x="0" y="-7091"/>
            <a:chExt cx="3820088" cy="715101"/>
          </a:xfrm>
        </p:grpSpPr>
        <p:sp>
          <p:nvSpPr>
            <p:cNvPr id="324" name="Google Shape;324;p27"/>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5" name="Google Shape;325;p27"/>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26" name="Google Shape;326;p27"/>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7" name="Google Shape;327;p27"/>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8" name="Google Shape;328;p27"/>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9" name="Google Shape;329;p27"/>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330" name="Google Shape;330;p27"/>
          <p:cNvSpPr txBox="1"/>
          <p:nvPr/>
        </p:nvSpPr>
        <p:spPr>
          <a:xfrm>
            <a:off x="685800" y="770463"/>
            <a:ext cx="6359525" cy="363537"/>
          </a:xfrm>
          <a:prstGeom prst="rect">
            <a:avLst/>
          </a:prstGeom>
          <a:noFill/>
          <a:ln>
            <a:noFill/>
          </a:ln>
        </p:spPr>
        <p:txBody>
          <a:bodyPr spcFirstLastPara="1" wrap="square" lIns="0" tIns="0" rIns="0" bIns="0" anchor="t" anchorCtr="0">
            <a:spAutoFit/>
          </a:bodyPr>
          <a:lstStyle/>
          <a:p>
            <a:pPr marL="0" marR="0" lvl="0" indent="0" algn="just" rtl="0">
              <a:lnSpc>
                <a:spcPct val="37037"/>
              </a:lnSpc>
              <a:spcBef>
                <a:spcPts val="0"/>
              </a:spcBef>
              <a:spcAft>
                <a:spcPts val="0"/>
              </a:spcAft>
              <a:buClr>
                <a:srgbClr val="6C2D30"/>
              </a:buClr>
              <a:buSzPts val="5400"/>
              <a:buFont typeface="Montserrat"/>
              <a:buNone/>
            </a:pPr>
            <a:r>
              <a:rPr lang="en-US" sz="5400" b="1" i="0" u="none">
                <a:solidFill>
                  <a:srgbClr val="6C2D30"/>
                </a:solidFill>
                <a:latin typeface="Montserrat"/>
                <a:ea typeface="Montserrat"/>
                <a:cs typeface="Montserrat"/>
                <a:sym typeface="Montserrat"/>
              </a:rPr>
              <a:t>VER</a:t>
            </a:r>
            <a:endParaRPr/>
          </a:p>
        </p:txBody>
      </p:sp>
      <p:sp>
        <p:nvSpPr>
          <p:cNvPr id="331" name="Google Shape;331;p27"/>
          <p:cNvSpPr txBox="1"/>
          <p:nvPr/>
        </p:nvSpPr>
        <p:spPr>
          <a:xfrm>
            <a:off x="4379912" y="998537"/>
            <a:ext cx="50371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br>
              <a:rPr lang="en-US" sz="1800" b="0" i="0" u="none">
                <a:solidFill>
                  <a:schemeClr val="dk1"/>
                </a:solidFill>
                <a:latin typeface="Calibri"/>
                <a:ea typeface="Calibri"/>
                <a:cs typeface="Calibri"/>
                <a:sym typeface="Calibri"/>
              </a:rPr>
            </a:br>
            <a:endParaRPr/>
          </a:p>
        </p:txBody>
      </p:sp>
      <p:sp>
        <p:nvSpPr>
          <p:cNvPr id="332" name="Google Shape;332;p27"/>
          <p:cNvSpPr txBox="1"/>
          <p:nvPr/>
        </p:nvSpPr>
        <p:spPr>
          <a:xfrm>
            <a:off x="685800" y="1409700"/>
            <a:ext cx="8534400" cy="4771500"/>
          </a:xfrm>
          <a:prstGeom prst="rect">
            <a:avLst/>
          </a:prstGeom>
          <a:noFill/>
          <a:ln>
            <a:noFill/>
          </a:ln>
        </p:spPr>
        <p:txBody>
          <a:bodyPr spcFirstLastPara="1" wrap="square" lIns="91425" tIns="45700" rIns="91425" bIns="45700" anchor="t" anchorCtr="0">
            <a:spAutoFit/>
          </a:bodyPr>
          <a:lstStyle/>
          <a:p>
            <a:pPr marL="0" marR="0" lvl="0" indent="0" algn="just" rtl="0">
              <a:lnSpc>
                <a:spcPct val="83333"/>
              </a:lnSpc>
              <a:spcBef>
                <a:spcPts val="0"/>
              </a:spcBef>
              <a:spcAft>
                <a:spcPts val="0"/>
              </a:spcAft>
              <a:buClr>
                <a:srgbClr val="6C2D30"/>
              </a:buClr>
              <a:buSzPts val="2400"/>
              <a:buFont typeface="Montserrat"/>
              <a:buNone/>
            </a:pPr>
            <a:r>
              <a:rPr lang="en-US" sz="2400" b="1" i="0" u="none" dirty="0">
                <a:solidFill>
                  <a:srgbClr val="6C2D30"/>
                </a:solidFill>
                <a:latin typeface="Montserrat"/>
                <a:ea typeface="Montserrat"/>
                <a:cs typeface="Montserrat"/>
                <a:sym typeface="Montserrat"/>
              </a:rPr>
              <a:t>As </a:t>
            </a:r>
            <a:r>
              <a:rPr lang="en-US" sz="2400" b="1" i="0" u="none" dirty="0" err="1">
                <a:solidFill>
                  <a:srgbClr val="6C2D30"/>
                </a:solidFill>
                <a:latin typeface="Montserrat"/>
                <a:ea typeface="Montserrat"/>
                <a:cs typeface="Montserrat"/>
                <a:sym typeface="Montserrat"/>
              </a:rPr>
              <a:t>primeiras</a:t>
            </a:r>
            <a:r>
              <a:rPr lang="en-US" sz="2400" b="1" i="0" u="none" dirty="0">
                <a:solidFill>
                  <a:srgbClr val="6C2D30"/>
                </a:solidFill>
                <a:latin typeface="Montserrat"/>
                <a:ea typeface="Montserrat"/>
                <a:cs typeface="Montserrat"/>
                <a:sym typeface="Montserrat"/>
              </a:rPr>
              <a:t> </a:t>
            </a:r>
            <a:r>
              <a:rPr lang="en-US" sz="2400" b="1" i="0" u="none" dirty="0" err="1">
                <a:solidFill>
                  <a:srgbClr val="6C2D30"/>
                </a:solidFill>
                <a:latin typeface="Montserrat"/>
                <a:ea typeface="Montserrat"/>
                <a:cs typeface="Montserrat"/>
                <a:sym typeface="Montserrat"/>
              </a:rPr>
              <a:t>vítimas</a:t>
            </a:r>
            <a:r>
              <a:rPr lang="en-US" sz="2400" b="1" i="0" u="none" dirty="0">
                <a:solidFill>
                  <a:srgbClr val="6C2D30"/>
                </a:solidFill>
                <a:latin typeface="Montserrat"/>
                <a:ea typeface="Montserrat"/>
                <a:cs typeface="Montserrat"/>
                <a:sym typeface="Montserrat"/>
              </a:rPr>
              <a:t> da </a:t>
            </a:r>
            <a:r>
              <a:rPr lang="en-US" sz="2400" b="1" i="0" u="none" dirty="0" err="1">
                <a:solidFill>
                  <a:srgbClr val="6C2D30"/>
                </a:solidFill>
                <a:latin typeface="Montserrat"/>
                <a:ea typeface="Montserrat"/>
                <a:cs typeface="Montserrat"/>
                <a:sym typeface="Montserrat"/>
              </a:rPr>
              <a:t>inimizade</a:t>
            </a:r>
            <a:r>
              <a:rPr lang="en-US" sz="2400" b="1" i="0" u="none" dirty="0">
                <a:solidFill>
                  <a:srgbClr val="6C2D30"/>
                </a:solidFill>
                <a:latin typeface="Montserrat"/>
                <a:ea typeface="Montserrat"/>
                <a:cs typeface="Montserrat"/>
                <a:sym typeface="Montserrat"/>
              </a:rPr>
              <a:t> </a:t>
            </a:r>
            <a:r>
              <a:rPr lang="en-US" sz="2400" b="1" i="0" u="none" dirty="0" err="1">
                <a:solidFill>
                  <a:srgbClr val="6C2D30"/>
                </a:solidFill>
                <a:latin typeface="Montserrat"/>
                <a:ea typeface="Montserrat"/>
                <a:cs typeface="Montserrat"/>
                <a:sym typeface="Montserrat"/>
              </a:rPr>
              <a:t>são</a:t>
            </a:r>
            <a:r>
              <a:rPr lang="en-US" sz="2400" b="1" i="0" u="none" dirty="0">
                <a:solidFill>
                  <a:srgbClr val="6C2D30"/>
                </a:solidFill>
                <a:latin typeface="Montserrat"/>
                <a:ea typeface="Montserrat"/>
                <a:cs typeface="Montserrat"/>
                <a:sym typeface="Montserrat"/>
              </a:rPr>
              <a:t>:</a:t>
            </a:r>
            <a:endParaRPr dirty="0"/>
          </a:p>
          <a:p>
            <a:pPr marL="0" marR="0" lvl="0" indent="0" algn="just" rtl="0">
              <a:lnSpc>
                <a:spcPct val="83333"/>
              </a:lnSpc>
              <a:spcBef>
                <a:spcPts val="0"/>
              </a:spcBef>
              <a:spcAft>
                <a:spcPts val="0"/>
              </a:spcAft>
              <a:buClr>
                <a:schemeClr val="dk1"/>
              </a:buClr>
              <a:buSzPts val="2400"/>
              <a:buFont typeface="Calibri"/>
              <a:buNone/>
            </a:pPr>
            <a:endParaRPr sz="2400" b="1" i="0" u="none" dirty="0">
              <a:solidFill>
                <a:srgbClr val="6C2D3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6C2D30"/>
              </a:buClr>
              <a:buSzPts val="2400"/>
              <a:buFont typeface="Montserrat"/>
              <a:buNone/>
            </a:pPr>
            <a:r>
              <a:rPr lang="en-US" sz="2400" b="0" i="0" u="none" dirty="0" err="1">
                <a:solidFill>
                  <a:srgbClr val="6C2D30"/>
                </a:solidFill>
                <a:latin typeface="Montserrat"/>
                <a:ea typeface="Montserrat"/>
                <a:cs typeface="Montserrat"/>
                <a:sym typeface="Montserrat"/>
              </a:rPr>
              <a:t>Migrantes</a:t>
            </a:r>
            <a:r>
              <a:rPr lang="en-US" sz="2400" b="0" i="0" u="none" dirty="0">
                <a:solidFill>
                  <a:srgbClr val="6C2D30"/>
                </a:solidFill>
                <a:latin typeface="Montserrat"/>
                <a:ea typeface="Montserrat"/>
                <a:cs typeface="Montserrat"/>
                <a:sym typeface="Montserrat"/>
              </a:rPr>
              <a:t>;</a:t>
            </a:r>
            <a:endParaRPr dirty="0"/>
          </a:p>
          <a:p>
            <a:pPr marL="0" marR="0" lvl="0" indent="0" algn="just" rtl="0">
              <a:lnSpc>
                <a:spcPct val="150000"/>
              </a:lnSpc>
              <a:spcBef>
                <a:spcPts val="0"/>
              </a:spcBef>
              <a:spcAft>
                <a:spcPts val="0"/>
              </a:spcAft>
              <a:buClr>
                <a:srgbClr val="6C2D30"/>
              </a:buClr>
              <a:buSzPts val="2400"/>
              <a:buFont typeface="Montserrat"/>
              <a:buNone/>
            </a:pPr>
            <a:r>
              <a:rPr lang="en-US" sz="2400" b="0" i="0" u="none" dirty="0" err="1">
                <a:solidFill>
                  <a:srgbClr val="6C2D30"/>
                </a:solidFill>
                <a:latin typeface="Montserrat"/>
                <a:ea typeface="Montserrat"/>
                <a:cs typeface="Montserrat"/>
                <a:sym typeface="Montserrat"/>
              </a:rPr>
              <a:t>Pobres</a:t>
            </a:r>
            <a:r>
              <a:rPr lang="en-US" sz="2400" b="0" i="0" u="none" dirty="0">
                <a:solidFill>
                  <a:srgbClr val="6C2D30"/>
                </a:solidFill>
                <a:latin typeface="Montserrat"/>
                <a:ea typeface="Montserrat"/>
                <a:cs typeface="Montserrat"/>
                <a:sym typeface="Montserrat"/>
              </a:rPr>
              <a:t>;</a:t>
            </a:r>
            <a:endParaRPr sz="2400" b="0" i="0" u="none" dirty="0">
              <a:solidFill>
                <a:srgbClr val="6C2D3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6C2D30"/>
              </a:buClr>
              <a:buSzPts val="2400"/>
              <a:buFont typeface="Montserrat"/>
              <a:buNone/>
            </a:pPr>
            <a:r>
              <a:rPr lang="en-US" sz="2400" b="0" i="0" u="none" dirty="0" err="1">
                <a:solidFill>
                  <a:srgbClr val="6C2D30"/>
                </a:solidFill>
                <a:latin typeface="Montserrat"/>
                <a:ea typeface="Montserrat"/>
                <a:cs typeface="Montserrat"/>
                <a:sym typeface="Montserrat"/>
              </a:rPr>
              <a:t>Velhos</a:t>
            </a:r>
            <a:r>
              <a:rPr lang="en-US" sz="2400" b="0" i="0" u="none" dirty="0">
                <a:solidFill>
                  <a:srgbClr val="6C2D30"/>
                </a:solidFill>
                <a:latin typeface="Montserrat"/>
                <a:ea typeface="Montserrat"/>
                <a:cs typeface="Montserrat"/>
                <a:sym typeface="Montserrat"/>
              </a:rPr>
              <a:t>;</a:t>
            </a:r>
            <a:endParaRPr dirty="0"/>
          </a:p>
          <a:p>
            <a:pPr marL="0" marR="0" lvl="0" indent="0" algn="just" rtl="0">
              <a:lnSpc>
                <a:spcPct val="150000"/>
              </a:lnSpc>
              <a:spcBef>
                <a:spcPts val="0"/>
              </a:spcBef>
              <a:spcAft>
                <a:spcPts val="0"/>
              </a:spcAft>
              <a:buClr>
                <a:srgbClr val="6C2D30"/>
              </a:buClr>
              <a:buSzPts val="2400"/>
              <a:buFont typeface="Montserrat"/>
              <a:buNone/>
            </a:pPr>
            <a:r>
              <a:rPr lang="en-US" sz="2400" b="0" i="0" u="none" dirty="0" err="1">
                <a:solidFill>
                  <a:srgbClr val="6C2D30"/>
                </a:solidFill>
                <a:latin typeface="Montserrat"/>
                <a:ea typeface="Montserrat"/>
                <a:cs typeface="Montserrat"/>
                <a:sym typeface="Montserrat"/>
              </a:rPr>
              <a:t>Pessoas</a:t>
            </a:r>
            <a:r>
              <a:rPr lang="en-US" sz="2400" b="0" i="0" u="none" dirty="0">
                <a:solidFill>
                  <a:srgbClr val="6C2D30"/>
                </a:solidFill>
                <a:latin typeface="Montserrat"/>
                <a:ea typeface="Montserrat"/>
                <a:cs typeface="Montserrat"/>
                <a:sym typeface="Montserrat"/>
              </a:rPr>
              <a:t> com </a:t>
            </a:r>
            <a:r>
              <a:rPr lang="en-US" sz="2400" b="0" i="0" u="none" dirty="0" err="1">
                <a:solidFill>
                  <a:srgbClr val="6C2D30"/>
                </a:solidFill>
                <a:latin typeface="Montserrat"/>
                <a:ea typeface="Montserrat"/>
                <a:cs typeface="Montserrat"/>
                <a:sym typeface="Montserrat"/>
              </a:rPr>
              <a:t>deficiência</a:t>
            </a:r>
            <a:r>
              <a:rPr lang="en-US" sz="2400" b="0" i="0" u="none" dirty="0">
                <a:solidFill>
                  <a:srgbClr val="6C2D30"/>
                </a:solidFill>
                <a:latin typeface="Montserrat"/>
                <a:ea typeface="Montserrat"/>
                <a:cs typeface="Montserrat"/>
                <a:sym typeface="Montserrat"/>
              </a:rPr>
              <a:t>;</a:t>
            </a:r>
            <a:endParaRPr dirty="0"/>
          </a:p>
          <a:p>
            <a:pPr marL="0" marR="0" lvl="0" indent="0" algn="just" rtl="0">
              <a:lnSpc>
                <a:spcPct val="150000"/>
              </a:lnSpc>
              <a:spcBef>
                <a:spcPts val="0"/>
              </a:spcBef>
              <a:spcAft>
                <a:spcPts val="0"/>
              </a:spcAft>
              <a:buClr>
                <a:srgbClr val="6C2D30"/>
              </a:buClr>
              <a:buSzPts val="2400"/>
              <a:buFont typeface="Montserrat"/>
              <a:buNone/>
            </a:pPr>
            <a:r>
              <a:rPr lang="en-US" sz="2400" b="0" i="0" u="none" dirty="0" err="1">
                <a:solidFill>
                  <a:srgbClr val="6C2D30"/>
                </a:solidFill>
                <a:latin typeface="Montserrat"/>
                <a:ea typeface="Montserrat"/>
                <a:cs typeface="Montserrat"/>
                <a:sym typeface="Montserrat"/>
              </a:rPr>
              <a:t>Nascituros</a:t>
            </a:r>
            <a:r>
              <a:rPr lang="en-US" sz="2400" b="0" i="0" u="none" dirty="0">
                <a:solidFill>
                  <a:srgbClr val="6C2D30"/>
                </a:solidFill>
                <a:latin typeface="Montserrat"/>
                <a:ea typeface="Montserrat"/>
                <a:cs typeface="Montserrat"/>
                <a:sym typeface="Montserrat"/>
              </a:rPr>
              <a:t>;</a:t>
            </a:r>
            <a:endParaRPr sz="2400" b="0" i="0" u="none" dirty="0">
              <a:solidFill>
                <a:srgbClr val="6C2D30"/>
              </a:solidFill>
              <a:latin typeface="Montserrat"/>
              <a:ea typeface="Montserrat"/>
              <a:cs typeface="Montserrat"/>
              <a:sym typeface="Montserrat"/>
            </a:endParaRPr>
          </a:p>
          <a:p>
            <a:pPr marL="0" marR="0" lvl="0" indent="0" algn="just" rtl="0">
              <a:lnSpc>
                <a:spcPct val="150000"/>
              </a:lnSpc>
              <a:spcBef>
                <a:spcPts val="0"/>
              </a:spcBef>
              <a:spcAft>
                <a:spcPts val="0"/>
              </a:spcAft>
              <a:buClr>
                <a:srgbClr val="6C2D30"/>
              </a:buClr>
              <a:buSzPts val="2400"/>
              <a:buFont typeface="Montserrat"/>
              <a:buNone/>
            </a:pPr>
            <a:r>
              <a:rPr lang="en-US" sz="2400" b="0" i="0" u="none" dirty="0" err="1">
                <a:solidFill>
                  <a:srgbClr val="6C2D30"/>
                </a:solidFill>
                <a:latin typeface="Montserrat"/>
                <a:ea typeface="Montserrat"/>
                <a:cs typeface="Montserrat"/>
                <a:sym typeface="Montserrat"/>
              </a:rPr>
              <a:t>Desempregados</a:t>
            </a:r>
            <a:r>
              <a:rPr lang="en-US" sz="2400" b="0" i="0" u="none" dirty="0">
                <a:solidFill>
                  <a:srgbClr val="6C2D30"/>
                </a:solidFill>
                <a:latin typeface="Montserrat"/>
                <a:ea typeface="Montserrat"/>
                <a:cs typeface="Montserrat"/>
                <a:sym typeface="Montserrat"/>
              </a:rPr>
              <a:t>.</a:t>
            </a:r>
            <a:endParaRPr sz="2400" b="0" i="0" u="none" dirty="0">
              <a:solidFill>
                <a:srgbClr val="6C2D3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2400" dirty="0" err="1">
                <a:solidFill>
                  <a:srgbClr val="6C2D30"/>
                </a:solidFill>
                <a:latin typeface="Montserrat Black"/>
                <a:ea typeface="Montserrat Black"/>
                <a:cs typeface="Montserrat Black"/>
                <a:sym typeface="Montserrat Black"/>
              </a:rPr>
              <a:t>Essas</a:t>
            </a:r>
            <a:r>
              <a:rPr lang="en-US" sz="2400" dirty="0">
                <a:solidFill>
                  <a:srgbClr val="6C2D30"/>
                </a:solidFill>
                <a:latin typeface="Montserrat Black"/>
                <a:ea typeface="Montserrat Black"/>
                <a:cs typeface="Montserrat Black"/>
                <a:sym typeface="Montserrat Black"/>
              </a:rPr>
              <a:t> </a:t>
            </a:r>
            <a:r>
              <a:rPr lang="en-US" sz="2400" dirty="0" err="1">
                <a:solidFill>
                  <a:srgbClr val="6C2D30"/>
                </a:solidFill>
                <a:latin typeface="Montserrat Black"/>
                <a:ea typeface="Montserrat Black"/>
                <a:cs typeface="Montserrat Black"/>
                <a:sym typeface="Montserrat Black"/>
              </a:rPr>
              <a:t>pessoas</a:t>
            </a:r>
            <a:r>
              <a:rPr lang="en-US" sz="2400" dirty="0">
                <a:solidFill>
                  <a:srgbClr val="6C2D30"/>
                </a:solidFill>
                <a:latin typeface="Montserrat Black"/>
                <a:ea typeface="Montserrat Black"/>
                <a:cs typeface="Montserrat Black"/>
                <a:sym typeface="Montserrat Black"/>
              </a:rPr>
              <a:t> </a:t>
            </a:r>
            <a:r>
              <a:rPr lang="en-US" sz="2400" dirty="0" err="1">
                <a:solidFill>
                  <a:srgbClr val="6C2D30"/>
                </a:solidFill>
                <a:latin typeface="Montserrat Black"/>
                <a:ea typeface="Montserrat Black"/>
                <a:cs typeface="Montserrat Black"/>
                <a:sym typeface="Montserrat Black"/>
              </a:rPr>
              <a:t>não</a:t>
            </a:r>
            <a:r>
              <a:rPr lang="en-US" sz="2400" dirty="0">
                <a:solidFill>
                  <a:srgbClr val="6C2D30"/>
                </a:solidFill>
                <a:latin typeface="Montserrat Black"/>
                <a:ea typeface="Montserrat Black"/>
                <a:cs typeface="Montserrat Black"/>
                <a:sym typeface="Montserrat Black"/>
              </a:rPr>
              <a:t> </a:t>
            </a:r>
            <a:r>
              <a:rPr lang="en-US" sz="2400" dirty="0" err="1">
                <a:solidFill>
                  <a:srgbClr val="6C2D30"/>
                </a:solidFill>
                <a:latin typeface="Montserrat Black"/>
                <a:ea typeface="Montserrat Black"/>
                <a:cs typeface="Montserrat Black"/>
                <a:sym typeface="Montserrat Black"/>
              </a:rPr>
              <a:t>são</a:t>
            </a:r>
            <a:r>
              <a:rPr lang="en-US" sz="2400" dirty="0">
                <a:solidFill>
                  <a:srgbClr val="6C2D30"/>
                </a:solidFill>
                <a:latin typeface="Montserrat Black"/>
                <a:ea typeface="Montserrat Black"/>
                <a:cs typeface="Montserrat Black"/>
                <a:sym typeface="Montserrat Black"/>
              </a:rPr>
              <a:t> vistas </a:t>
            </a:r>
            <a:r>
              <a:rPr lang="en-US" sz="2400" dirty="0" err="1">
                <a:solidFill>
                  <a:srgbClr val="6C2D30"/>
                </a:solidFill>
                <a:latin typeface="Montserrat Black"/>
                <a:ea typeface="Montserrat Black"/>
                <a:cs typeface="Montserrat Black"/>
                <a:sym typeface="Montserrat Black"/>
              </a:rPr>
              <a:t>como</a:t>
            </a:r>
            <a:r>
              <a:rPr lang="en-US" sz="2400" dirty="0">
                <a:solidFill>
                  <a:srgbClr val="6C2D30"/>
                </a:solidFill>
                <a:latin typeface="Montserrat Black"/>
                <a:ea typeface="Montserrat Black"/>
                <a:cs typeface="Montserrat Black"/>
                <a:sym typeface="Montserrat Black"/>
              </a:rPr>
              <a:t> um valor </a:t>
            </a:r>
            <a:r>
              <a:rPr lang="en-US" sz="2400" dirty="0" err="1">
                <a:solidFill>
                  <a:srgbClr val="6C2D30"/>
                </a:solidFill>
                <a:latin typeface="Montserrat Black"/>
                <a:ea typeface="Montserrat Black"/>
                <a:cs typeface="Montserrat Black"/>
                <a:sym typeface="Montserrat Black"/>
              </a:rPr>
              <a:t>primário</a:t>
            </a:r>
            <a:r>
              <a:rPr lang="en-US" sz="2400" dirty="0">
                <a:solidFill>
                  <a:srgbClr val="6C2D30"/>
                </a:solidFill>
                <a:latin typeface="Montserrat Black"/>
                <a:ea typeface="Montserrat Black"/>
                <a:cs typeface="Montserrat Black"/>
                <a:sym typeface="Montserrat Black"/>
              </a:rPr>
              <a:t> a se </a:t>
            </a:r>
            <a:r>
              <a:rPr lang="en-US" sz="2400" dirty="0" err="1">
                <a:solidFill>
                  <a:srgbClr val="6C2D30"/>
                </a:solidFill>
                <a:latin typeface="Montserrat Black"/>
                <a:ea typeface="Montserrat Black"/>
                <a:cs typeface="Montserrat Black"/>
                <a:sym typeface="Montserrat Black"/>
              </a:rPr>
              <a:t>respeitar</a:t>
            </a:r>
            <a:r>
              <a:rPr lang="en-US" sz="2400" dirty="0">
                <a:solidFill>
                  <a:srgbClr val="6C2D30"/>
                </a:solidFill>
                <a:latin typeface="Montserrat Black"/>
                <a:ea typeface="Montserrat Black"/>
                <a:cs typeface="Montserrat Black"/>
                <a:sym typeface="Montserrat Black"/>
              </a:rPr>
              <a:t> e tutelar (FT, n. 18)</a:t>
            </a:r>
            <a:endParaRPr sz="2400" i="0" u="none" dirty="0">
              <a:solidFill>
                <a:srgbClr val="6C2D30"/>
              </a:solidFill>
              <a:latin typeface="Montserrat Black"/>
              <a:ea typeface="Montserrat Black"/>
              <a:cs typeface="Montserrat Black"/>
              <a:sym typeface="Montserrat Black"/>
            </a:endParaRPr>
          </a:p>
        </p:txBody>
      </p:sp>
      <p:pic>
        <p:nvPicPr>
          <p:cNvPr id="333" name="Google Shape;333;p27"/>
          <p:cNvPicPr preferRelativeResize="0"/>
          <p:nvPr/>
        </p:nvPicPr>
        <p:blipFill>
          <a:blip r:embed="rId6">
            <a:alphaModFix/>
          </a:blip>
          <a:stretch>
            <a:fillRect/>
          </a:stretch>
        </p:blipFill>
        <p:spPr>
          <a:xfrm>
            <a:off x="5621480" y="2200148"/>
            <a:ext cx="3469987" cy="29149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337"/>
        <p:cNvGrpSpPr/>
        <p:nvPr/>
      </p:nvGrpSpPr>
      <p:grpSpPr>
        <a:xfrm>
          <a:off x="0" y="0"/>
          <a:ext cx="0" cy="0"/>
          <a:chOff x="0" y="0"/>
          <a:chExt cx="0" cy="0"/>
        </a:xfrm>
      </p:grpSpPr>
      <p:grpSp>
        <p:nvGrpSpPr>
          <p:cNvPr id="338" name="Google Shape;338;p28"/>
          <p:cNvGrpSpPr/>
          <p:nvPr/>
        </p:nvGrpSpPr>
        <p:grpSpPr>
          <a:xfrm>
            <a:off x="-307975" y="6343650"/>
            <a:ext cx="10062025" cy="971521"/>
            <a:chOff x="0" y="-7091"/>
            <a:chExt cx="3820200" cy="715090"/>
          </a:xfrm>
        </p:grpSpPr>
        <p:sp>
          <p:nvSpPr>
            <p:cNvPr id="339" name="Google Shape;339;p28"/>
            <p:cNvSpPr/>
            <p:nvPr/>
          </p:nvSpPr>
          <p:spPr>
            <a:xfrm>
              <a:off x="113953" y="-7091"/>
              <a:ext cx="3705485" cy="715090"/>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0" name="Google Shape;340;p28"/>
            <p:cNvSpPr txBox="1"/>
            <p:nvPr/>
          </p:nvSpPr>
          <p:spPr>
            <a:xfrm>
              <a:off x="0" y="47625"/>
              <a:ext cx="3820200" cy="6603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41" name="Google Shape;341;p28"/>
          <p:cNvSpPr/>
          <p:nvPr/>
        </p:nvSpPr>
        <p:spPr>
          <a:xfrm>
            <a:off x="7645400" y="6519862"/>
            <a:ext cx="924967" cy="715543"/>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2" name="Google Shape;342;p28"/>
          <p:cNvSpPr/>
          <p:nvPr/>
        </p:nvSpPr>
        <p:spPr>
          <a:xfrm>
            <a:off x="1296987" y="6464300"/>
            <a:ext cx="828334" cy="828372"/>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3" name="Google Shape;343;p28"/>
          <p:cNvSpPr/>
          <p:nvPr/>
        </p:nvSpPr>
        <p:spPr>
          <a:xfrm>
            <a:off x="8626475" y="6519862"/>
            <a:ext cx="790637" cy="850813"/>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4" name="Google Shape;344;p28"/>
          <p:cNvSpPr txBox="1"/>
          <p:nvPr/>
        </p:nvSpPr>
        <p:spPr>
          <a:xfrm>
            <a:off x="2525712" y="6651625"/>
            <a:ext cx="4830900" cy="33870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345" name="Google Shape;345;p28"/>
          <p:cNvSpPr txBox="1"/>
          <p:nvPr/>
        </p:nvSpPr>
        <p:spPr>
          <a:xfrm>
            <a:off x="989237" y="427721"/>
            <a:ext cx="7467600" cy="153900"/>
          </a:xfrm>
          <a:prstGeom prst="rect">
            <a:avLst/>
          </a:prstGeom>
          <a:noFill/>
          <a:ln>
            <a:noFill/>
          </a:ln>
        </p:spPr>
        <p:txBody>
          <a:bodyPr spcFirstLastPara="1" wrap="square" lIns="0" tIns="0" rIns="0" bIns="0" anchor="t" anchorCtr="0">
            <a:spAutoFit/>
          </a:bodyPr>
          <a:lstStyle/>
          <a:p>
            <a:pPr marL="0" marR="0" lvl="0" indent="0" algn="just" rtl="0">
              <a:lnSpc>
                <a:spcPct val="41666"/>
              </a:lnSpc>
              <a:spcBef>
                <a:spcPts val="0"/>
              </a:spcBef>
              <a:spcAft>
                <a:spcPts val="0"/>
              </a:spcAft>
              <a:buClr>
                <a:srgbClr val="6C2D30"/>
              </a:buClr>
              <a:buSzPts val="4800"/>
              <a:buFont typeface="Montserrat"/>
              <a:buNone/>
            </a:pPr>
            <a:endParaRPr sz="2400">
              <a:latin typeface="Montserrat Black"/>
              <a:ea typeface="Montserrat Black"/>
              <a:cs typeface="Montserrat Black"/>
              <a:sym typeface="Montserrat Black"/>
            </a:endParaRPr>
          </a:p>
        </p:txBody>
      </p:sp>
      <p:sp>
        <p:nvSpPr>
          <p:cNvPr id="346" name="Google Shape;346;p28"/>
          <p:cNvSpPr txBox="1"/>
          <p:nvPr/>
        </p:nvSpPr>
        <p:spPr>
          <a:xfrm>
            <a:off x="774704" y="1506513"/>
            <a:ext cx="8194800" cy="5786159"/>
          </a:xfrm>
          <a:prstGeom prst="rect">
            <a:avLst/>
          </a:prstGeom>
          <a:noFill/>
          <a:ln>
            <a:noFill/>
          </a:ln>
        </p:spPr>
        <p:txBody>
          <a:bodyPr spcFirstLastPara="1" wrap="square" lIns="91425" tIns="45700" rIns="91425" bIns="45700" anchor="t" anchorCtr="0">
            <a:spAutoFit/>
          </a:bodyPr>
          <a:lstStyle/>
          <a:p>
            <a:pPr marL="4762" marR="0" lvl="0" indent="0" algn="just" rtl="0">
              <a:lnSpc>
                <a:spcPct val="100000"/>
              </a:lnSpc>
              <a:spcBef>
                <a:spcPts val="0"/>
              </a:spcBef>
              <a:spcAft>
                <a:spcPts val="0"/>
              </a:spcAft>
              <a:buClr>
                <a:schemeClr val="dk1"/>
              </a:buClr>
              <a:buSzPts val="2400"/>
              <a:buFont typeface="Calibri"/>
              <a:buNone/>
            </a:pPr>
            <a:r>
              <a:rPr lang="en-US" sz="2800" dirty="0" err="1">
                <a:solidFill>
                  <a:schemeClr val="dk1"/>
                </a:solidFill>
                <a:latin typeface="Montserrat"/>
                <a:ea typeface="Montserrat"/>
                <a:cs typeface="Montserrat"/>
                <a:sym typeface="Montserrat"/>
              </a:rPr>
              <a:t>Diferença</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passou</a:t>
            </a:r>
            <a:r>
              <a:rPr lang="en-US" sz="2800" dirty="0">
                <a:solidFill>
                  <a:schemeClr val="dk1"/>
                </a:solidFill>
                <a:latin typeface="Montserrat"/>
                <a:ea typeface="Montserrat"/>
                <a:cs typeface="Montserrat"/>
                <a:sym typeface="Montserrat"/>
              </a:rPr>
              <a:t> a ser vista </a:t>
            </a:r>
            <a:r>
              <a:rPr lang="en-US" sz="2800" dirty="0" err="1">
                <a:solidFill>
                  <a:schemeClr val="dk1"/>
                </a:solidFill>
                <a:latin typeface="Montserrat"/>
                <a:ea typeface="Montserrat"/>
                <a:cs typeface="Montserrat"/>
                <a:sym typeface="Montserrat"/>
              </a:rPr>
              <a:t>como</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inimizade</a:t>
            </a:r>
            <a:r>
              <a:rPr lang="en-US" sz="2800" dirty="0">
                <a:solidFill>
                  <a:schemeClr val="dk1"/>
                </a:solidFill>
                <a:latin typeface="Montserrat"/>
                <a:ea typeface="Montserrat"/>
                <a:cs typeface="Montserrat"/>
                <a:sym typeface="Montserrat"/>
              </a:rPr>
              <a:t> e o </a:t>
            </a:r>
            <a:r>
              <a:rPr lang="en-US" sz="2800" dirty="0" err="1">
                <a:solidFill>
                  <a:schemeClr val="dk1"/>
                </a:solidFill>
                <a:latin typeface="Montserrat"/>
                <a:ea typeface="Montserrat"/>
                <a:cs typeface="Montserrat"/>
                <a:sym typeface="Montserrat"/>
              </a:rPr>
              <a:t>adversário</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virou</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inimigo</a:t>
            </a:r>
            <a:r>
              <a:rPr lang="en-US" sz="2800" dirty="0">
                <a:solidFill>
                  <a:schemeClr val="dk1"/>
                </a:solidFill>
                <a:latin typeface="Montserrat"/>
                <a:ea typeface="Montserrat"/>
                <a:cs typeface="Montserrat"/>
                <a:sym typeface="Montserrat"/>
              </a:rPr>
              <a:t>. </a:t>
            </a:r>
            <a:endParaRPr sz="2800" dirty="0">
              <a:solidFill>
                <a:schemeClr val="dk1"/>
              </a:solidFill>
              <a:latin typeface="Montserrat"/>
              <a:ea typeface="Montserrat"/>
              <a:cs typeface="Montserrat"/>
              <a:sym typeface="Montserrat"/>
            </a:endParaRPr>
          </a:p>
          <a:p>
            <a:pPr marL="457200" marR="0" lvl="0" indent="-381000" algn="just"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afastamento</a:t>
            </a:r>
            <a:endParaRPr sz="2800" dirty="0">
              <a:solidFill>
                <a:schemeClr val="dk1"/>
              </a:solidFill>
              <a:latin typeface="Montserrat"/>
              <a:ea typeface="Montserrat"/>
              <a:cs typeface="Montserrat"/>
              <a:sym typeface="Montserrat"/>
            </a:endParaRPr>
          </a:p>
          <a:p>
            <a:pPr marL="457200" marR="0" lvl="0" indent="-381000" algn="just"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combate</a:t>
            </a:r>
            <a:endParaRPr sz="2800" dirty="0">
              <a:solidFill>
                <a:schemeClr val="dk1"/>
              </a:solidFill>
              <a:latin typeface="Montserrat"/>
              <a:ea typeface="Montserrat"/>
              <a:cs typeface="Montserrat"/>
              <a:sym typeface="Montserrat"/>
            </a:endParaRPr>
          </a:p>
          <a:p>
            <a:pPr marL="457200" marR="0" lvl="0" indent="-381000" algn="just"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destruição</a:t>
            </a:r>
            <a:endParaRPr sz="2800" dirty="0">
              <a:solidFill>
                <a:schemeClr val="dk1"/>
              </a:solidFill>
              <a:latin typeface="Montserrat"/>
              <a:ea typeface="Montserrat"/>
              <a:cs typeface="Montserrat"/>
              <a:sym typeface="Montserrat"/>
            </a:endParaRPr>
          </a:p>
          <a:p>
            <a:pPr marL="457200" marR="0" lvl="0" indent="-381000" algn="just"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morte</a:t>
            </a:r>
            <a:endParaRPr sz="2800" dirty="0">
              <a:solidFill>
                <a:schemeClr val="dk1"/>
              </a:solidFill>
              <a:latin typeface="Montserrat"/>
              <a:ea typeface="Montserrat"/>
              <a:cs typeface="Montserrat"/>
              <a:sym typeface="Montserrat"/>
            </a:endParaRPr>
          </a:p>
          <a:p>
            <a:pPr marL="457200" marR="0" lvl="0" indent="0" algn="just" rtl="0">
              <a:lnSpc>
                <a:spcPct val="100000"/>
              </a:lnSpc>
              <a:spcBef>
                <a:spcPts val="0"/>
              </a:spcBef>
              <a:spcAft>
                <a:spcPts val="0"/>
              </a:spcAft>
              <a:buNone/>
            </a:pPr>
            <a:endParaRPr sz="2800" dirty="0">
              <a:solidFill>
                <a:schemeClr val="dk1"/>
              </a:solidFill>
              <a:latin typeface="Montserrat"/>
              <a:ea typeface="Montserrat"/>
              <a:cs typeface="Montserrat"/>
              <a:sym typeface="Montserrat"/>
            </a:endParaRPr>
          </a:p>
          <a:p>
            <a:pPr marL="457200" marR="0" lvl="0" indent="0" algn="just" rtl="0">
              <a:lnSpc>
                <a:spcPct val="100000"/>
              </a:lnSpc>
              <a:spcBef>
                <a:spcPts val="0"/>
              </a:spcBef>
              <a:spcAft>
                <a:spcPts val="0"/>
              </a:spcAft>
              <a:buNone/>
            </a:pPr>
            <a:endParaRPr sz="2800" dirty="0">
              <a:solidFill>
                <a:schemeClr val="dk1"/>
              </a:solidFill>
              <a:latin typeface="Montserrat"/>
              <a:ea typeface="Montserrat"/>
              <a:cs typeface="Montserrat"/>
              <a:sym typeface="Montserrat"/>
            </a:endParaRPr>
          </a:p>
          <a:p>
            <a:pPr marL="0" marR="0" lvl="0" indent="0" algn="just" rtl="0">
              <a:lnSpc>
                <a:spcPct val="100000"/>
              </a:lnSpc>
              <a:spcBef>
                <a:spcPts val="0"/>
              </a:spcBef>
              <a:spcAft>
                <a:spcPts val="0"/>
              </a:spcAft>
              <a:buNone/>
            </a:pPr>
            <a:r>
              <a:rPr lang="en-US" sz="2800" dirty="0">
                <a:solidFill>
                  <a:srgbClr val="6C2D30"/>
                </a:solidFill>
                <a:latin typeface="Montserrat Black"/>
                <a:ea typeface="Montserrat Black"/>
                <a:cs typeface="Montserrat Black"/>
                <a:sym typeface="Montserrat Black"/>
              </a:rPr>
              <a:t>“O </a:t>
            </a:r>
            <a:r>
              <a:rPr lang="en-US" sz="2800" dirty="0" err="1">
                <a:solidFill>
                  <a:srgbClr val="6C2D30"/>
                </a:solidFill>
                <a:latin typeface="Montserrat Black"/>
                <a:ea typeface="Montserrat Black"/>
                <a:cs typeface="Montserrat Black"/>
                <a:sym typeface="Montserrat Black"/>
              </a:rPr>
              <a:t>nosso</a:t>
            </a:r>
            <a:r>
              <a:rPr lang="en-US" sz="2800" dirty="0">
                <a:solidFill>
                  <a:srgbClr val="6C2D30"/>
                </a:solidFill>
                <a:latin typeface="Montserrat Black"/>
                <a:ea typeface="Montserrat Black"/>
                <a:cs typeface="Montserrat Black"/>
                <a:sym typeface="Montserrat Black"/>
              </a:rPr>
              <a:t> </a:t>
            </a:r>
            <a:r>
              <a:rPr lang="en-US" sz="2800" dirty="0" err="1">
                <a:solidFill>
                  <a:srgbClr val="6C2D30"/>
                </a:solidFill>
                <a:latin typeface="Montserrat Black"/>
                <a:ea typeface="Montserrat Black"/>
                <a:cs typeface="Montserrat Black"/>
                <a:sym typeface="Montserrat Black"/>
              </a:rPr>
              <a:t>estado</a:t>
            </a:r>
            <a:r>
              <a:rPr lang="en-US" sz="2800" dirty="0">
                <a:solidFill>
                  <a:srgbClr val="6C2D30"/>
                </a:solidFill>
                <a:latin typeface="Montserrat Black"/>
                <a:ea typeface="Montserrat Black"/>
                <a:cs typeface="Montserrat Black"/>
                <a:sym typeface="Montserrat Black"/>
              </a:rPr>
              <a:t> </a:t>
            </a:r>
            <a:r>
              <a:rPr lang="en-US" sz="2800" dirty="0" err="1">
                <a:solidFill>
                  <a:srgbClr val="6C2D30"/>
                </a:solidFill>
                <a:latin typeface="Montserrat Black"/>
                <a:ea typeface="Montserrat Black"/>
                <a:cs typeface="Montserrat Black"/>
                <a:sym typeface="Montserrat Black"/>
              </a:rPr>
              <a:t>sem</a:t>
            </a:r>
            <a:r>
              <a:rPr lang="en-US" sz="2800" dirty="0">
                <a:solidFill>
                  <a:srgbClr val="6C2D30"/>
                </a:solidFill>
                <a:latin typeface="Montserrat Black"/>
                <a:ea typeface="Montserrat Black"/>
                <a:cs typeface="Montserrat Black"/>
                <a:sym typeface="Montserrat Black"/>
              </a:rPr>
              <a:t> </a:t>
            </a:r>
            <a:r>
              <a:rPr lang="en-US" sz="2800" dirty="0" err="1">
                <a:solidFill>
                  <a:srgbClr val="6C2D30"/>
                </a:solidFill>
                <a:latin typeface="Montserrat Black"/>
                <a:ea typeface="Montserrat Black"/>
                <a:cs typeface="Montserrat Black"/>
                <a:sym typeface="Montserrat Black"/>
              </a:rPr>
              <a:t>paz</a:t>
            </a:r>
            <a:r>
              <a:rPr lang="en-US" sz="2800" dirty="0">
                <a:solidFill>
                  <a:srgbClr val="6C2D30"/>
                </a:solidFill>
                <a:latin typeface="Montserrat Black"/>
                <a:ea typeface="Montserrat Black"/>
                <a:cs typeface="Montserrat Black"/>
                <a:sym typeface="Montserrat Black"/>
              </a:rPr>
              <a:t> é um </a:t>
            </a:r>
            <a:r>
              <a:rPr lang="en-US" sz="2800" dirty="0" err="1">
                <a:solidFill>
                  <a:srgbClr val="6C2D30"/>
                </a:solidFill>
                <a:latin typeface="Montserrat Black"/>
                <a:ea typeface="Montserrat Black"/>
                <a:cs typeface="Montserrat Black"/>
                <a:sym typeface="Montserrat Black"/>
              </a:rPr>
              <a:t>sinal</a:t>
            </a:r>
            <a:r>
              <a:rPr lang="en-US" sz="2800" dirty="0">
                <a:solidFill>
                  <a:srgbClr val="6C2D30"/>
                </a:solidFill>
                <a:latin typeface="Montserrat Black"/>
                <a:ea typeface="Montserrat Black"/>
                <a:cs typeface="Montserrat Black"/>
                <a:sym typeface="Montserrat Black"/>
              </a:rPr>
              <a:t> de que </a:t>
            </a:r>
            <a:r>
              <a:rPr lang="en-US" sz="2800" dirty="0" err="1">
                <a:solidFill>
                  <a:srgbClr val="6C2D30"/>
                </a:solidFill>
                <a:latin typeface="Montserrat Black"/>
                <a:ea typeface="Montserrat Black"/>
                <a:cs typeface="Montserrat Black"/>
                <a:sym typeface="Montserrat Black"/>
              </a:rPr>
              <a:t>foi</a:t>
            </a:r>
            <a:r>
              <a:rPr lang="en-US" sz="2800" dirty="0">
                <a:solidFill>
                  <a:srgbClr val="6C2D30"/>
                </a:solidFill>
                <a:latin typeface="Montserrat Black"/>
                <a:ea typeface="Montserrat Black"/>
                <a:cs typeface="Montserrat Black"/>
                <a:sym typeface="Montserrat Black"/>
              </a:rPr>
              <a:t> </a:t>
            </a:r>
            <a:r>
              <a:rPr lang="en-US" sz="2800" dirty="0" err="1">
                <a:solidFill>
                  <a:srgbClr val="6C2D30"/>
                </a:solidFill>
                <a:latin typeface="Montserrat Black"/>
                <a:ea typeface="Montserrat Black"/>
                <a:cs typeface="Montserrat Black"/>
                <a:sym typeface="Montserrat Black"/>
              </a:rPr>
              <a:t>rompida</a:t>
            </a:r>
            <a:r>
              <a:rPr lang="en-US" sz="2800" dirty="0">
                <a:solidFill>
                  <a:srgbClr val="6C2D30"/>
                </a:solidFill>
                <a:latin typeface="Montserrat Black"/>
                <a:ea typeface="Montserrat Black"/>
                <a:cs typeface="Montserrat Black"/>
                <a:sym typeface="Montserrat Black"/>
              </a:rPr>
              <a:t> a </a:t>
            </a:r>
            <a:r>
              <a:rPr lang="en-US" sz="2800" dirty="0" err="1">
                <a:solidFill>
                  <a:srgbClr val="6C2D30"/>
                </a:solidFill>
                <a:latin typeface="Montserrat Black"/>
                <a:ea typeface="Montserrat Black"/>
                <a:cs typeface="Montserrat Black"/>
                <a:sym typeface="Montserrat Black"/>
              </a:rPr>
              <a:t>unidade</a:t>
            </a:r>
            <a:r>
              <a:rPr lang="en-US" sz="2800" dirty="0">
                <a:solidFill>
                  <a:srgbClr val="6C2D30"/>
                </a:solidFill>
                <a:latin typeface="Montserrat Black"/>
                <a:ea typeface="Montserrat Black"/>
                <a:cs typeface="Montserrat Black"/>
                <a:sym typeface="Montserrat Black"/>
              </a:rPr>
              <a:t> entre Deus e a </a:t>
            </a:r>
            <a:r>
              <a:rPr lang="en-US" sz="2800" dirty="0" err="1">
                <a:solidFill>
                  <a:srgbClr val="6C2D30"/>
                </a:solidFill>
                <a:latin typeface="Montserrat Black"/>
                <a:ea typeface="Montserrat Black"/>
                <a:cs typeface="Montserrat Black"/>
                <a:sym typeface="Montserrat Black"/>
              </a:rPr>
              <a:t>humanidade</a:t>
            </a:r>
            <a:r>
              <a:rPr lang="en-US" sz="2800" dirty="0">
                <a:solidFill>
                  <a:srgbClr val="6C2D30"/>
                </a:solidFill>
                <a:latin typeface="Montserrat Black"/>
                <a:ea typeface="Montserrat Black"/>
                <a:cs typeface="Montserrat Black"/>
                <a:sym typeface="Montserrat Black"/>
              </a:rPr>
              <a:t>”</a:t>
            </a:r>
            <a:endParaRPr sz="2800" dirty="0">
              <a:solidFill>
                <a:srgbClr val="6C2D30"/>
              </a:solidFill>
              <a:latin typeface="Montserrat Black"/>
              <a:ea typeface="Montserrat Black"/>
              <a:cs typeface="Montserrat Black"/>
              <a:sym typeface="Montserrat Black"/>
            </a:endParaRPr>
          </a:p>
          <a:p>
            <a:pPr marL="457200" marR="0" lvl="0" indent="0" algn="just" rtl="0">
              <a:lnSpc>
                <a:spcPct val="100000"/>
              </a:lnSpc>
              <a:spcBef>
                <a:spcPts val="0"/>
              </a:spcBef>
              <a:spcAft>
                <a:spcPts val="0"/>
              </a:spcAft>
              <a:buNone/>
            </a:pPr>
            <a:endParaRPr sz="2800" dirty="0">
              <a:solidFill>
                <a:schemeClr val="dk1"/>
              </a:solidFill>
              <a:latin typeface="Montserrat"/>
              <a:ea typeface="Montserrat"/>
              <a:cs typeface="Montserrat"/>
              <a:sym typeface="Montserrat"/>
            </a:endParaRPr>
          </a:p>
          <a:p>
            <a:pPr marL="4762" marR="0" lvl="0" indent="0" algn="l" rtl="0">
              <a:lnSpc>
                <a:spcPct val="100000"/>
              </a:lnSpc>
              <a:spcBef>
                <a:spcPts val="0"/>
              </a:spcBef>
              <a:spcAft>
                <a:spcPts val="0"/>
              </a:spcAft>
              <a:buClr>
                <a:schemeClr val="dk1"/>
              </a:buClr>
              <a:buSzPts val="1000"/>
              <a:buFont typeface="Calibri"/>
              <a:buNone/>
            </a:pPr>
            <a:br>
              <a:rPr lang="en-US" sz="1050" b="0" i="0" u="none" dirty="0">
                <a:solidFill>
                  <a:schemeClr val="dk1"/>
                </a:solidFill>
                <a:latin typeface="Calibri"/>
                <a:ea typeface="Calibri"/>
                <a:cs typeface="Calibri"/>
                <a:sym typeface="Calibri"/>
              </a:rPr>
            </a:br>
            <a:br>
              <a:rPr lang="en-US" sz="1050" b="0" i="0" u="none" dirty="0">
                <a:solidFill>
                  <a:schemeClr val="dk1"/>
                </a:solidFill>
                <a:latin typeface="Calibri"/>
                <a:ea typeface="Calibri"/>
                <a:cs typeface="Calibri"/>
                <a:sym typeface="Calibri"/>
              </a:rPr>
            </a:br>
            <a:endParaRPr sz="1600" dirty="0"/>
          </a:p>
        </p:txBody>
      </p:sp>
      <p:sp>
        <p:nvSpPr>
          <p:cNvPr id="347" name="Google Shape;347;p28"/>
          <p:cNvSpPr txBox="1">
            <a:spLocks noGrp="1"/>
          </p:cNvSpPr>
          <p:nvPr>
            <p:ph type="title"/>
          </p:nvPr>
        </p:nvSpPr>
        <p:spPr>
          <a:xfrm>
            <a:off x="734262" y="127674"/>
            <a:ext cx="8413800" cy="1414500"/>
          </a:xfrm>
          <a:prstGeom prst="rect">
            <a:avLst/>
          </a:prstGeom>
        </p:spPr>
        <p:txBody>
          <a:bodyPr spcFirstLastPara="1" wrap="square" lIns="91425" tIns="45700" rIns="91425" bIns="45700" anchor="ctr" anchorCtr="0">
            <a:normAutofit/>
          </a:bodyPr>
          <a:lstStyle/>
          <a:p>
            <a:pPr marL="0" lvl="0" indent="0" algn="just" rtl="0">
              <a:lnSpc>
                <a:spcPct val="41666"/>
              </a:lnSpc>
              <a:spcBef>
                <a:spcPts val="0"/>
              </a:spcBef>
              <a:spcAft>
                <a:spcPts val="0"/>
              </a:spcAft>
              <a:buClr>
                <a:srgbClr val="6C2D30"/>
              </a:buClr>
              <a:buSzPts val="4800"/>
              <a:buFont typeface="Montserrat"/>
              <a:buNone/>
            </a:pPr>
            <a:r>
              <a:rPr lang="en-US" sz="2400" dirty="0">
                <a:solidFill>
                  <a:srgbClr val="6C2D30"/>
                </a:solidFill>
                <a:latin typeface="Montserrat Black"/>
                <a:ea typeface="Montserrat Black"/>
                <a:cs typeface="Montserrat Black"/>
                <a:sym typeface="Montserrat Black"/>
              </a:rPr>
              <a:t>GLOBALIZAÇÃO DA INDIFERENÇA (EG, n. 54)</a:t>
            </a:r>
            <a:endParaRPr sz="4400" dirty="0">
              <a:solidFill>
                <a:srgbClr val="6C2D30"/>
              </a:solidFill>
            </a:endParaRPr>
          </a:p>
        </p:txBody>
      </p:sp>
      <p:pic>
        <p:nvPicPr>
          <p:cNvPr id="348" name="Google Shape;348;p28"/>
          <p:cNvPicPr preferRelativeResize="0"/>
          <p:nvPr/>
        </p:nvPicPr>
        <p:blipFill>
          <a:blip r:embed="rId6">
            <a:alphaModFix/>
          </a:blip>
          <a:stretch>
            <a:fillRect/>
          </a:stretch>
        </p:blipFill>
        <p:spPr>
          <a:xfrm>
            <a:off x="5970724" y="3116219"/>
            <a:ext cx="2771775" cy="164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352"/>
        <p:cNvGrpSpPr/>
        <p:nvPr/>
      </p:nvGrpSpPr>
      <p:grpSpPr>
        <a:xfrm>
          <a:off x="0" y="0"/>
          <a:ext cx="0" cy="0"/>
          <a:chOff x="0" y="0"/>
          <a:chExt cx="0" cy="0"/>
        </a:xfrm>
      </p:grpSpPr>
      <p:grpSp>
        <p:nvGrpSpPr>
          <p:cNvPr id="353" name="Google Shape;353;p29"/>
          <p:cNvGrpSpPr/>
          <p:nvPr/>
        </p:nvGrpSpPr>
        <p:grpSpPr>
          <a:xfrm>
            <a:off x="-307975" y="6343650"/>
            <a:ext cx="10062025" cy="971521"/>
            <a:chOff x="0" y="-7091"/>
            <a:chExt cx="3820200" cy="715090"/>
          </a:xfrm>
        </p:grpSpPr>
        <p:sp>
          <p:nvSpPr>
            <p:cNvPr id="354" name="Google Shape;354;p29"/>
            <p:cNvSpPr/>
            <p:nvPr/>
          </p:nvSpPr>
          <p:spPr>
            <a:xfrm>
              <a:off x="113953" y="-7091"/>
              <a:ext cx="3705485" cy="715090"/>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5" name="Google Shape;355;p29"/>
            <p:cNvSpPr txBox="1"/>
            <p:nvPr/>
          </p:nvSpPr>
          <p:spPr>
            <a:xfrm>
              <a:off x="0" y="47625"/>
              <a:ext cx="3820200" cy="6603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56" name="Google Shape;356;p29"/>
          <p:cNvSpPr/>
          <p:nvPr/>
        </p:nvSpPr>
        <p:spPr>
          <a:xfrm>
            <a:off x="7645400" y="6519862"/>
            <a:ext cx="924967" cy="715543"/>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7" name="Google Shape;357;p29"/>
          <p:cNvSpPr/>
          <p:nvPr/>
        </p:nvSpPr>
        <p:spPr>
          <a:xfrm>
            <a:off x="1296987" y="6464300"/>
            <a:ext cx="828334" cy="828372"/>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8" name="Google Shape;358;p29"/>
          <p:cNvSpPr/>
          <p:nvPr/>
        </p:nvSpPr>
        <p:spPr>
          <a:xfrm>
            <a:off x="8626475" y="6519862"/>
            <a:ext cx="790637" cy="850813"/>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9" name="Google Shape;359;p29"/>
          <p:cNvSpPr txBox="1"/>
          <p:nvPr/>
        </p:nvSpPr>
        <p:spPr>
          <a:xfrm>
            <a:off x="2525712" y="6651625"/>
            <a:ext cx="4830900" cy="33870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360" name="Google Shape;360;p29"/>
          <p:cNvSpPr txBox="1"/>
          <p:nvPr/>
        </p:nvSpPr>
        <p:spPr>
          <a:xfrm>
            <a:off x="685800" y="990600"/>
            <a:ext cx="7467600" cy="89700"/>
          </a:xfrm>
          <a:prstGeom prst="rect">
            <a:avLst/>
          </a:prstGeom>
          <a:noFill/>
          <a:ln>
            <a:noFill/>
          </a:ln>
        </p:spPr>
        <p:txBody>
          <a:bodyPr spcFirstLastPara="1" wrap="square" lIns="0" tIns="0" rIns="0" bIns="0" anchor="t" anchorCtr="0">
            <a:spAutoFit/>
          </a:bodyPr>
          <a:lstStyle/>
          <a:p>
            <a:pPr marL="0" marR="0" lvl="0" indent="0" algn="just" rtl="0">
              <a:lnSpc>
                <a:spcPct val="41666"/>
              </a:lnSpc>
              <a:spcBef>
                <a:spcPts val="0"/>
              </a:spcBef>
              <a:spcAft>
                <a:spcPts val="0"/>
              </a:spcAft>
              <a:buClr>
                <a:srgbClr val="6C2D30"/>
              </a:buClr>
              <a:buSzPts val="4800"/>
              <a:buFont typeface="Montserrat"/>
              <a:buNone/>
            </a:pPr>
            <a:endParaRPr/>
          </a:p>
        </p:txBody>
      </p:sp>
      <p:sp>
        <p:nvSpPr>
          <p:cNvPr id="361" name="Google Shape;361;p29"/>
          <p:cNvSpPr txBox="1"/>
          <p:nvPr/>
        </p:nvSpPr>
        <p:spPr>
          <a:xfrm>
            <a:off x="843762" y="1359164"/>
            <a:ext cx="8194800" cy="5586104"/>
          </a:xfrm>
          <a:prstGeom prst="rect">
            <a:avLst/>
          </a:prstGeom>
          <a:noFill/>
          <a:ln>
            <a:noFill/>
          </a:ln>
        </p:spPr>
        <p:txBody>
          <a:bodyPr spcFirstLastPara="1" wrap="square" lIns="91425" tIns="45700" rIns="91425" bIns="45700" anchor="t" anchorCtr="0">
            <a:spAutoFit/>
          </a:bodyPr>
          <a:lstStyle/>
          <a:p>
            <a:pPr marL="4762" marR="0" lvl="0" indent="0" algn="l" rtl="0">
              <a:lnSpc>
                <a:spcPct val="100000"/>
              </a:lnSpc>
              <a:spcBef>
                <a:spcPts val="0"/>
              </a:spcBef>
              <a:spcAft>
                <a:spcPts val="0"/>
              </a:spcAft>
              <a:buClr>
                <a:schemeClr val="dk1"/>
              </a:buClr>
              <a:buSzPts val="1000"/>
              <a:buFont typeface="Calibri"/>
              <a:buNone/>
            </a:pPr>
            <a:br>
              <a:rPr lang="en-US" sz="1050" b="0" i="0" u="none" dirty="0">
                <a:solidFill>
                  <a:schemeClr val="dk1"/>
                </a:solidFill>
                <a:latin typeface="Calibri"/>
                <a:ea typeface="Calibri"/>
                <a:cs typeface="Calibri"/>
                <a:sym typeface="Calibri"/>
              </a:rPr>
            </a:br>
            <a:br>
              <a:rPr lang="en-US" sz="1050" b="0" i="0" u="none" dirty="0">
                <a:solidFill>
                  <a:schemeClr val="dk1"/>
                </a:solidFill>
                <a:latin typeface="Calibri"/>
                <a:ea typeface="Calibri"/>
                <a:cs typeface="Calibri"/>
                <a:sym typeface="Calibri"/>
              </a:rPr>
            </a:br>
            <a:r>
              <a:rPr lang="en-US" sz="2800" dirty="0">
                <a:solidFill>
                  <a:schemeClr val="dk1"/>
                </a:solidFill>
                <a:latin typeface="Montserrat"/>
                <a:ea typeface="Montserrat"/>
                <a:cs typeface="Montserrat"/>
                <a:sym typeface="Montserrat"/>
              </a:rPr>
              <a:t>A </a:t>
            </a:r>
            <a:r>
              <a:rPr lang="en-US" sz="2800" dirty="0" err="1">
                <a:solidFill>
                  <a:schemeClr val="dk1"/>
                </a:solidFill>
                <a:latin typeface="Montserrat"/>
                <a:ea typeface="Montserrat"/>
                <a:cs typeface="Montserrat"/>
                <a:sym typeface="Montserrat"/>
              </a:rPr>
              <a:t>sociedade</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está</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enferma</a:t>
            </a:r>
            <a:r>
              <a:rPr lang="en-US" sz="2800" dirty="0">
                <a:solidFill>
                  <a:schemeClr val="dk1"/>
                </a:solidFill>
                <a:latin typeface="Montserrat"/>
                <a:ea typeface="Montserrat"/>
                <a:cs typeface="Montserrat"/>
                <a:sym typeface="Montserrat"/>
              </a:rPr>
              <a:t> e o </a:t>
            </a:r>
            <a:r>
              <a:rPr lang="en-US" sz="2800" dirty="0" err="1">
                <a:solidFill>
                  <a:schemeClr val="dk1"/>
                </a:solidFill>
                <a:latin typeface="Montserrat"/>
                <a:ea typeface="Montserrat"/>
                <a:cs typeface="Montserrat"/>
                <a:sym typeface="Montserrat"/>
              </a:rPr>
              <a:t>diagnóstico</a:t>
            </a:r>
            <a:r>
              <a:rPr lang="en-US" sz="2800" dirty="0">
                <a:solidFill>
                  <a:schemeClr val="dk1"/>
                </a:solidFill>
                <a:latin typeface="Montserrat"/>
                <a:ea typeface="Montserrat"/>
                <a:cs typeface="Montserrat"/>
                <a:sym typeface="Montserrat"/>
              </a:rPr>
              <a:t> é de </a:t>
            </a:r>
            <a:r>
              <a:rPr lang="en-US" sz="2800" dirty="0" err="1">
                <a:solidFill>
                  <a:schemeClr val="dk1"/>
                </a:solidFill>
                <a:latin typeface="Montserrat"/>
                <a:ea typeface="Montserrat"/>
                <a:cs typeface="Montserrat"/>
                <a:sym typeface="Montserrat"/>
              </a:rPr>
              <a:t>síndrome</a:t>
            </a:r>
            <a:r>
              <a:rPr lang="en-US" sz="2800" dirty="0">
                <a:solidFill>
                  <a:schemeClr val="dk1"/>
                </a:solidFill>
                <a:latin typeface="Montserrat"/>
                <a:ea typeface="Montserrat"/>
                <a:cs typeface="Montserrat"/>
                <a:sym typeface="Montserrat"/>
              </a:rPr>
              <a:t> de </a:t>
            </a:r>
            <a:r>
              <a:rPr lang="en-US" sz="2800" dirty="0" err="1">
                <a:solidFill>
                  <a:schemeClr val="dk1"/>
                </a:solidFill>
                <a:latin typeface="Montserrat"/>
                <a:ea typeface="Montserrat"/>
                <a:cs typeface="Montserrat"/>
                <a:sym typeface="Montserrat"/>
              </a:rPr>
              <a:t>Caim</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ou</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alterofobia</a:t>
            </a:r>
            <a:r>
              <a:rPr lang="en-US" sz="2800" dirty="0">
                <a:solidFill>
                  <a:schemeClr val="dk1"/>
                </a:solidFill>
                <a:latin typeface="Montserrat"/>
                <a:ea typeface="Montserrat"/>
                <a:cs typeface="Montserrat"/>
                <a:sym typeface="Montserrat"/>
              </a:rPr>
              <a:t>”.</a:t>
            </a:r>
            <a:endParaRPr sz="2800" dirty="0">
              <a:solidFill>
                <a:schemeClr val="dk1"/>
              </a:solidFill>
              <a:latin typeface="Montserrat"/>
              <a:ea typeface="Montserrat"/>
              <a:cs typeface="Montserrat"/>
              <a:sym typeface="Montserrat"/>
            </a:endParaRPr>
          </a:p>
          <a:p>
            <a:pPr marL="4762" marR="0" lvl="0" indent="0" algn="l" rtl="0">
              <a:lnSpc>
                <a:spcPct val="100000"/>
              </a:lnSpc>
              <a:spcBef>
                <a:spcPts val="0"/>
              </a:spcBef>
              <a:spcAft>
                <a:spcPts val="0"/>
              </a:spcAft>
              <a:buClr>
                <a:schemeClr val="dk1"/>
              </a:buClr>
              <a:buSzPts val="1000"/>
              <a:buFont typeface="Calibri"/>
              <a:buNone/>
            </a:pPr>
            <a:r>
              <a:rPr lang="en-US" sz="2800" dirty="0" err="1">
                <a:solidFill>
                  <a:schemeClr val="dk1"/>
                </a:solidFill>
                <a:latin typeface="Montserrat"/>
                <a:ea typeface="Montserrat"/>
                <a:cs typeface="Montserrat"/>
                <a:sym typeface="Montserrat"/>
              </a:rPr>
              <a:t>Os</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sintomas</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são</a:t>
            </a:r>
            <a:r>
              <a:rPr lang="en-US" sz="2800" dirty="0">
                <a:solidFill>
                  <a:schemeClr val="dk1"/>
                </a:solidFill>
                <a:latin typeface="Montserrat"/>
                <a:ea typeface="Montserrat"/>
                <a:cs typeface="Montserrat"/>
                <a:sym typeface="Montserrat"/>
              </a:rPr>
              <a:t>:</a:t>
            </a:r>
          </a:p>
          <a:p>
            <a:pPr marL="4762" marR="0" lvl="0" indent="0" algn="l" rtl="0">
              <a:lnSpc>
                <a:spcPct val="100000"/>
              </a:lnSpc>
              <a:spcBef>
                <a:spcPts val="0"/>
              </a:spcBef>
              <a:spcAft>
                <a:spcPts val="0"/>
              </a:spcAft>
              <a:buClr>
                <a:schemeClr val="dk1"/>
              </a:buClr>
              <a:buSzPts val="1000"/>
              <a:buFont typeface="Calibri"/>
              <a:buNone/>
            </a:pPr>
            <a:endParaRPr sz="2800" dirty="0">
              <a:solidFill>
                <a:schemeClr val="dk1"/>
              </a:solidFill>
              <a:latin typeface="Montserrat"/>
              <a:ea typeface="Montserrat"/>
              <a:cs typeface="Montserrat"/>
              <a:sym typeface="Montserrat"/>
            </a:endParaRPr>
          </a:p>
          <a:p>
            <a:pPr marL="457200" marR="0" lvl="0" indent="-381000" algn="l"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medo</a:t>
            </a:r>
            <a:endParaRPr sz="2800" dirty="0">
              <a:solidFill>
                <a:schemeClr val="dk1"/>
              </a:solidFill>
              <a:latin typeface="Montserrat"/>
              <a:ea typeface="Montserrat"/>
              <a:cs typeface="Montserrat"/>
              <a:sym typeface="Montserrat"/>
            </a:endParaRPr>
          </a:p>
          <a:p>
            <a:pPr marL="457200" marR="0" lvl="0" indent="-381000" algn="l"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rejeição</a:t>
            </a:r>
            <a:endParaRPr sz="2800" dirty="0">
              <a:solidFill>
                <a:schemeClr val="dk1"/>
              </a:solidFill>
              <a:latin typeface="Montserrat"/>
              <a:ea typeface="Montserrat"/>
              <a:cs typeface="Montserrat"/>
              <a:sym typeface="Montserrat"/>
            </a:endParaRPr>
          </a:p>
          <a:p>
            <a:pPr marL="457200" marR="0" lvl="0" indent="-381000" algn="l" rtl="0">
              <a:lnSpc>
                <a:spcPct val="100000"/>
              </a:lnSpc>
              <a:spcBef>
                <a:spcPts val="0"/>
              </a:spcBef>
              <a:spcAft>
                <a:spcPts val="0"/>
              </a:spcAft>
              <a:buClr>
                <a:schemeClr val="dk1"/>
              </a:buClr>
              <a:buSzPts val="2400"/>
              <a:buFont typeface="Montserrat"/>
              <a:buChar char="●"/>
            </a:pPr>
            <a:r>
              <a:rPr lang="en-US" sz="2800" dirty="0" err="1">
                <a:solidFill>
                  <a:schemeClr val="dk1"/>
                </a:solidFill>
                <a:latin typeface="Montserrat"/>
                <a:ea typeface="Montserrat"/>
                <a:cs typeface="Montserrat"/>
                <a:sym typeface="Montserrat"/>
              </a:rPr>
              <a:t>aversão</a:t>
            </a:r>
            <a:endParaRPr sz="2800" dirty="0">
              <a:solidFill>
                <a:schemeClr val="dk1"/>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2800" dirty="0">
              <a:solidFill>
                <a:schemeClr val="dk1"/>
              </a:solidFill>
              <a:latin typeface="Montserrat"/>
              <a:ea typeface="Montserrat"/>
              <a:cs typeface="Montserrat"/>
              <a:sym typeface="Montserrat"/>
            </a:endParaRPr>
          </a:p>
          <a:p>
            <a:pPr marL="457200" marR="0" lvl="0" indent="0" algn="l" rtl="0">
              <a:lnSpc>
                <a:spcPct val="100000"/>
              </a:lnSpc>
              <a:spcBef>
                <a:spcPts val="0"/>
              </a:spcBef>
              <a:spcAft>
                <a:spcPts val="0"/>
              </a:spcAft>
              <a:buNone/>
            </a:pPr>
            <a:r>
              <a:rPr lang="en-US" sz="2800" dirty="0">
                <a:solidFill>
                  <a:srgbClr val="6C2D30"/>
                </a:solidFill>
                <a:latin typeface="Montserrat Black"/>
                <a:ea typeface="Montserrat Black"/>
                <a:cs typeface="Montserrat Black"/>
                <a:sym typeface="Montserrat Black"/>
              </a:rPr>
              <a:t>… a </a:t>
            </a:r>
            <a:r>
              <a:rPr lang="en-US" sz="2800" dirty="0" err="1">
                <a:solidFill>
                  <a:srgbClr val="6C2D30"/>
                </a:solidFill>
                <a:latin typeface="Montserrat Black"/>
                <a:ea typeface="Montserrat Black"/>
                <a:cs typeface="Montserrat Black"/>
                <a:sym typeface="Montserrat Black"/>
              </a:rPr>
              <a:t>tudo</a:t>
            </a:r>
            <a:r>
              <a:rPr lang="en-US" sz="2800" dirty="0">
                <a:solidFill>
                  <a:srgbClr val="6C2D30"/>
                </a:solidFill>
                <a:latin typeface="Montserrat Black"/>
                <a:ea typeface="Montserrat Black"/>
                <a:cs typeface="Montserrat Black"/>
                <a:sym typeface="Montserrat Black"/>
              </a:rPr>
              <a:t> </a:t>
            </a:r>
            <a:r>
              <a:rPr lang="en-US" sz="2800" dirty="0" err="1">
                <a:solidFill>
                  <a:srgbClr val="6C2D30"/>
                </a:solidFill>
                <a:latin typeface="Montserrat Black"/>
                <a:ea typeface="Montserrat Black"/>
                <a:cs typeface="Montserrat Black"/>
                <a:sym typeface="Montserrat Black"/>
              </a:rPr>
              <a:t>aquilo</a:t>
            </a:r>
            <a:r>
              <a:rPr lang="en-US" sz="2800" dirty="0">
                <a:solidFill>
                  <a:srgbClr val="6C2D30"/>
                </a:solidFill>
                <a:latin typeface="Montserrat Black"/>
                <a:ea typeface="Montserrat Black"/>
                <a:cs typeface="Montserrat Black"/>
                <a:sym typeface="Montserrat Black"/>
              </a:rPr>
              <a:t> que é o outro e </a:t>
            </a:r>
            <a:r>
              <a:rPr lang="en-US" sz="2800" dirty="0" err="1">
                <a:solidFill>
                  <a:srgbClr val="6C2D30"/>
                </a:solidFill>
                <a:latin typeface="Montserrat Black"/>
                <a:ea typeface="Montserrat Black"/>
                <a:cs typeface="Montserrat Black"/>
                <a:sym typeface="Montserrat Black"/>
              </a:rPr>
              <a:t>tudo</a:t>
            </a:r>
            <a:r>
              <a:rPr lang="en-US" sz="2800" dirty="0">
                <a:solidFill>
                  <a:srgbClr val="6C2D30"/>
                </a:solidFill>
                <a:latin typeface="Montserrat Black"/>
                <a:ea typeface="Montserrat Black"/>
                <a:cs typeface="Montserrat Black"/>
                <a:sym typeface="Montserrat Black"/>
              </a:rPr>
              <a:t> o que </a:t>
            </a:r>
            <a:r>
              <a:rPr lang="en-US" sz="2800" dirty="0" err="1">
                <a:solidFill>
                  <a:srgbClr val="6C2D30"/>
                </a:solidFill>
                <a:latin typeface="Montserrat Black"/>
                <a:ea typeface="Montserrat Black"/>
                <a:cs typeface="Montserrat Black"/>
                <a:sym typeface="Montserrat Black"/>
              </a:rPr>
              <a:t>não</a:t>
            </a:r>
            <a:r>
              <a:rPr lang="en-US" sz="2800" dirty="0">
                <a:solidFill>
                  <a:srgbClr val="6C2D30"/>
                </a:solidFill>
                <a:latin typeface="Montserrat Black"/>
                <a:ea typeface="Montserrat Black"/>
                <a:cs typeface="Montserrat Black"/>
                <a:sym typeface="Montserrat Black"/>
              </a:rPr>
              <a:t> sou </a:t>
            </a:r>
            <a:r>
              <a:rPr lang="en-US" sz="2800" dirty="0" err="1">
                <a:solidFill>
                  <a:srgbClr val="6C2D30"/>
                </a:solidFill>
                <a:latin typeface="Montserrat Black"/>
                <a:ea typeface="Montserrat Black"/>
                <a:cs typeface="Montserrat Black"/>
                <a:sym typeface="Montserrat Black"/>
              </a:rPr>
              <a:t>eu</a:t>
            </a:r>
            <a:r>
              <a:rPr lang="en-US" sz="2800" dirty="0">
                <a:solidFill>
                  <a:srgbClr val="6C2D30"/>
                </a:solidFill>
                <a:latin typeface="Montserrat Black"/>
                <a:ea typeface="Montserrat Black"/>
                <a:cs typeface="Montserrat Black"/>
                <a:sym typeface="Montserrat Black"/>
              </a:rPr>
              <a:t> </a:t>
            </a:r>
            <a:r>
              <a:rPr lang="en-US" sz="2800" dirty="0" err="1">
                <a:solidFill>
                  <a:srgbClr val="6C2D30"/>
                </a:solidFill>
                <a:latin typeface="Montserrat Black"/>
                <a:ea typeface="Montserrat Black"/>
                <a:cs typeface="Montserrat Black"/>
                <a:sym typeface="Montserrat Black"/>
              </a:rPr>
              <a:t>mesmo</a:t>
            </a:r>
            <a:r>
              <a:rPr lang="en-US" sz="2800" dirty="0">
                <a:solidFill>
                  <a:srgbClr val="6C2D30"/>
                </a:solidFill>
                <a:latin typeface="Montserrat Black"/>
                <a:ea typeface="Montserrat Black"/>
                <a:cs typeface="Montserrat Black"/>
                <a:sym typeface="Montserrat Black"/>
              </a:rPr>
              <a:t>.</a:t>
            </a:r>
            <a:endParaRPr sz="2800" dirty="0">
              <a:solidFill>
                <a:srgbClr val="6C2D30"/>
              </a:solidFill>
              <a:latin typeface="Montserrat Black"/>
              <a:ea typeface="Montserrat Black"/>
              <a:cs typeface="Montserrat Black"/>
              <a:sym typeface="Montserrat Black"/>
            </a:endParaRPr>
          </a:p>
          <a:p>
            <a:pPr marL="457200" marR="0" lvl="0" indent="0" algn="l" rtl="0">
              <a:lnSpc>
                <a:spcPct val="100000"/>
              </a:lnSpc>
              <a:spcBef>
                <a:spcPts val="0"/>
              </a:spcBef>
              <a:spcAft>
                <a:spcPts val="0"/>
              </a:spcAft>
              <a:buNone/>
            </a:pPr>
            <a:endParaRPr sz="2800" dirty="0">
              <a:solidFill>
                <a:srgbClr val="6C2D30"/>
              </a:solidFill>
              <a:latin typeface="Montserrat Black"/>
              <a:ea typeface="Montserrat Black"/>
              <a:cs typeface="Montserrat Black"/>
              <a:sym typeface="Montserrat Black"/>
            </a:endParaRPr>
          </a:p>
          <a:p>
            <a:pPr marL="4762" marR="0" lvl="0" indent="0" algn="l" rtl="0">
              <a:lnSpc>
                <a:spcPct val="100000"/>
              </a:lnSpc>
              <a:spcBef>
                <a:spcPts val="0"/>
              </a:spcBef>
              <a:spcAft>
                <a:spcPts val="0"/>
              </a:spcAft>
              <a:buClr>
                <a:schemeClr val="dk1"/>
              </a:buClr>
              <a:buSzPts val="1000"/>
              <a:buFont typeface="Calibri"/>
              <a:buNone/>
            </a:pPr>
            <a:endParaRPr sz="2800" dirty="0">
              <a:solidFill>
                <a:schemeClr val="dk1"/>
              </a:solidFill>
              <a:latin typeface="Montserrat"/>
              <a:ea typeface="Montserrat"/>
              <a:cs typeface="Montserrat"/>
              <a:sym typeface="Montserrat"/>
            </a:endParaRPr>
          </a:p>
        </p:txBody>
      </p:sp>
      <p:sp>
        <p:nvSpPr>
          <p:cNvPr id="362" name="Google Shape;362;p29"/>
          <p:cNvSpPr txBox="1">
            <a:spLocks noGrp="1"/>
          </p:cNvSpPr>
          <p:nvPr>
            <p:ph type="title"/>
          </p:nvPr>
        </p:nvSpPr>
        <p:spPr>
          <a:xfrm>
            <a:off x="685800" y="335841"/>
            <a:ext cx="8413800" cy="971522"/>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solidFill>
                  <a:srgbClr val="6C2D30"/>
                </a:solidFill>
                <a:latin typeface="Montserrat Black"/>
                <a:ea typeface="Montserrat Black"/>
                <a:cs typeface="Montserrat Black"/>
                <a:sym typeface="Montserrat Black"/>
              </a:rPr>
              <a:t>SÍNDROME DE CAIM</a:t>
            </a:r>
            <a:endParaRPr sz="3000" dirty="0">
              <a:solidFill>
                <a:srgbClr val="6C2D30"/>
              </a:solidFill>
              <a:latin typeface="Montserrat Black"/>
              <a:ea typeface="Montserrat Black"/>
              <a:cs typeface="Montserrat Black"/>
              <a:sym typeface="Montserrat Black"/>
            </a:endParaRPr>
          </a:p>
        </p:txBody>
      </p:sp>
      <p:pic>
        <p:nvPicPr>
          <p:cNvPr id="363" name="Google Shape;363;p29"/>
          <p:cNvPicPr preferRelativeResize="0"/>
          <p:nvPr/>
        </p:nvPicPr>
        <p:blipFill>
          <a:blip r:embed="rId6">
            <a:alphaModFix/>
          </a:blip>
          <a:stretch>
            <a:fillRect/>
          </a:stretch>
        </p:blipFill>
        <p:spPr>
          <a:xfrm>
            <a:off x="4997286" y="2753976"/>
            <a:ext cx="4230551" cy="21948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367"/>
        <p:cNvGrpSpPr/>
        <p:nvPr/>
      </p:nvGrpSpPr>
      <p:grpSpPr>
        <a:xfrm>
          <a:off x="0" y="0"/>
          <a:ext cx="0" cy="0"/>
          <a:chOff x="0" y="0"/>
          <a:chExt cx="0" cy="0"/>
        </a:xfrm>
      </p:grpSpPr>
      <p:grpSp>
        <p:nvGrpSpPr>
          <p:cNvPr id="368" name="Google Shape;368;p30"/>
          <p:cNvGrpSpPr/>
          <p:nvPr/>
        </p:nvGrpSpPr>
        <p:grpSpPr>
          <a:xfrm>
            <a:off x="-307975" y="6343650"/>
            <a:ext cx="10062025" cy="971521"/>
            <a:chOff x="0" y="-7091"/>
            <a:chExt cx="3820200" cy="715090"/>
          </a:xfrm>
        </p:grpSpPr>
        <p:sp>
          <p:nvSpPr>
            <p:cNvPr id="369" name="Google Shape;369;p30"/>
            <p:cNvSpPr/>
            <p:nvPr/>
          </p:nvSpPr>
          <p:spPr>
            <a:xfrm>
              <a:off x="113953" y="-7091"/>
              <a:ext cx="3705485" cy="715090"/>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0" name="Google Shape;370;p30"/>
            <p:cNvSpPr txBox="1"/>
            <p:nvPr/>
          </p:nvSpPr>
          <p:spPr>
            <a:xfrm>
              <a:off x="0" y="47625"/>
              <a:ext cx="3820200" cy="6603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71" name="Google Shape;371;p30"/>
          <p:cNvSpPr/>
          <p:nvPr/>
        </p:nvSpPr>
        <p:spPr>
          <a:xfrm>
            <a:off x="7645400" y="6519862"/>
            <a:ext cx="924967" cy="715543"/>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2" name="Google Shape;372;p30"/>
          <p:cNvSpPr/>
          <p:nvPr/>
        </p:nvSpPr>
        <p:spPr>
          <a:xfrm>
            <a:off x="1296987" y="6464300"/>
            <a:ext cx="828334" cy="828372"/>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3" name="Google Shape;373;p30"/>
          <p:cNvSpPr/>
          <p:nvPr/>
        </p:nvSpPr>
        <p:spPr>
          <a:xfrm>
            <a:off x="8626475" y="6519862"/>
            <a:ext cx="790637" cy="850813"/>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4" name="Google Shape;374;p30"/>
          <p:cNvSpPr txBox="1"/>
          <p:nvPr/>
        </p:nvSpPr>
        <p:spPr>
          <a:xfrm>
            <a:off x="2525712" y="6651625"/>
            <a:ext cx="4830900" cy="33870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375" name="Google Shape;375;p30"/>
          <p:cNvSpPr txBox="1"/>
          <p:nvPr/>
        </p:nvSpPr>
        <p:spPr>
          <a:xfrm>
            <a:off x="7356475" y="5602287"/>
            <a:ext cx="1757400" cy="215400"/>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endParaRPr/>
          </a:p>
        </p:txBody>
      </p:sp>
      <p:sp>
        <p:nvSpPr>
          <p:cNvPr id="376" name="Google Shape;376;p30"/>
          <p:cNvSpPr txBox="1"/>
          <p:nvPr/>
        </p:nvSpPr>
        <p:spPr>
          <a:xfrm>
            <a:off x="1760537" y="360362"/>
            <a:ext cx="6359400" cy="215400"/>
          </a:xfrm>
          <a:prstGeom prst="rect">
            <a:avLst/>
          </a:prstGeom>
          <a:noFill/>
          <a:ln>
            <a:noFill/>
          </a:ln>
        </p:spPr>
        <p:txBody>
          <a:bodyPr spcFirstLastPara="1" wrap="square" lIns="0" tIns="0" rIns="0" bIns="0" anchor="t" anchorCtr="0">
            <a:spAutoFit/>
          </a:bodyPr>
          <a:lstStyle/>
          <a:p>
            <a:pPr marL="0" marR="0" lvl="0" indent="0" algn="just" rtl="0">
              <a:lnSpc>
                <a:spcPct val="105263"/>
              </a:lnSpc>
              <a:spcBef>
                <a:spcPts val="0"/>
              </a:spcBef>
              <a:spcAft>
                <a:spcPts val="0"/>
              </a:spcAft>
              <a:buClr>
                <a:srgbClr val="6C2D30"/>
              </a:buClr>
              <a:buSzPts val="1900"/>
              <a:buFont typeface="Montserrat"/>
              <a:buNone/>
            </a:pPr>
            <a:endParaRPr/>
          </a:p>
        </p:txBody>
      </p:sp>
      <p:sp>
        <p:nvSpPr>
          <p:cNvPr id="377" name="Google Shape;377;p30"/>
          <p:cNvSpPr txBox="1"/>
          <p:nvPr/>
        </p:nvSpPr>
        <p:spPr>
          <a:xfrm>
            <a:off x="1073150" y="1449387"/>
            <a:ext cx="14526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378" name="Google Shape;378;p30"/>
          <p:cNvSpPr txBox="1"/>
          <p:nvPr/>
        </p:nvSpPr>
        <p:spPr>
          <a:xfrm>
            <a:off x="5943600" y="1512887"/>
            <a:ext cx="35511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379" name="Google Shape;379;p30"/>
          <p:cNvSpPr txBox="1"/>
          <p:nvPr/>
        </p:nvSpPr>
        <p:spPr>
          <a:xfrm>
            <a:off x="3665537" y="4197350"/>
            <a:ext cx="1689000" cy="98100"/>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endParaRPr/>
          </a:p>
        </p:txBody>
      </p:sp>
      <p:sp>
        <p:nvSpPr>
          <p:cNvPr id="381" name="Google Shape;381;p30"/>
          <p:cNvSpPr txBox="1"/>
          <p:nvPr/>
        </p:nvSpPr>
        <p:spPr>
          <a:xfrm>
            <a:off x="0" y="1111425"/>
            <a:ext cx="9073200" cy="2954625"/>
          </a:xfrm>
          <a:prstGeom prst="rect">
            <a:avLst/>
          </a:prstGeom>
          <a:noFill/>
          <a:ln>
            <a:noFill/>
          </a:ln>
        </p:spPr>
        <p:txBody>
          <a:bodyPr spcFirstLastPara="1" wrap="square" lIns="91425" tIns="91425" rIns="91425" bIns="91425" anchor="t" anchorCtr="0">
            <a:spAutoFit/>
          </a:bodyPr>
          <a:lstStyle/>
          <a:p>
            <a:pPr marL="63500" lvl="0" algn="ctr" rtl="0">
              <a:spcBef>
                <a:spcPts val="0"/>
              </a:spcBef>
              <a:spcAft>
                <a:spcPts val="0"/>
              </a:spcAft>
              <a:buClr>
                <a:srgbClr val="6C2D30"/>
              </a:buClr>
              <a:buSzPts val="2600"/>
            </a:pPr>
            <a:endParaRPr sz="3600" dirty="0">
              <a:solidFill>
                <a:srgbClr val="6C2D30"/>
              </a:solidFill>
              <a:latin typeface="Calibri"/>
              <a:ea typeface="Calibri"/>
              <a:cs typeface="Calibri"/>
              <a:sym typeface="Calibri"/>
            </a:endParaRPr>
          </a:p>
          <a:p>
            <a:pPr marL="457200" lvl="0" indent="-393700" algn="ctr" rtl="0">
              <a:spcBef>
                <a:spcPts val="0"/>
              </a:spcBef>
              <a:spcAft>
                <a:spcPts val="0"/>
              </a:spcAft>
              <a:buClr>
                <a:srgbClr val="6C2D30"/>
              </a:buClr>
              <a:buSzPts val="2600"/>
              <a:buFont typeface="Calibri"/>
              <a:buChar char="➢"/>
            </a:pPr>
            <a:r>
              <a:rPr lang="en-US" sz="3600" dirty="0" err="1">
                <a:solidFill>
                  <a:srgbClr val="6C2D30"/>
                </a:solidFill>
                <a:latin typeface="Calibri"/>
                <a:ea typeface="Calibri"/>
                <a:cs typeface="Calibri"/>
                <a:sym typeface="Calibri"/>
              </a:rPr>
              <a:t>Há</a:t>
            </a:r>
            <a:r>
              <a:rPr lang="en-US" sz="3600" dirty="0">
                <a:solidFill>
                  <a:srgbClr val="6C2D30"/>
                </a:solidFill>
                <a:latin typeface="Calibri"/>
                <a:ea typeface="Calibri"/>
                <a:cs typeface="Calibri"/>
                <a:sym typeface="Calibri"/>
              </a:rPr>
              <a:t> </a:t>
            </a:r>
            <a:r>
              <a:rPr lang="en-US" sz="3600" dirty="0" err="1">
                <a:solidFill>
                  <a:srgbClr val="6C2D30"/>
                </a:solidFill>
                <a:latin typeface="Calibri"/>
                <a:ea typeface="Calibri"/>
                <a:cs typeface="Calibri"/>
                <a:sym typeface="Calibri"/>
              </a:rPr>
              <a:t>algum</a:t>
            </a:r>
            <a:r>
              <a:rPr lang="en-US" sz="3600" dirty="0">
                <a:solidFill>
                  <a:srgbClr val="6C2D30"/>
                </a:solidFill>
                <a:latin typeface="Calibri"/>
                <a:ea typeface="Calibri"/>
                <a:cs typeface="Calibri"/>
                <a:sym typeface="Calibri"/>
              </a:rPr>
              <a:t> </a:t>
            </a:r>
            <a:r>
              <a:rPr lang="en-US" sz="3600" dirty="0" err="1">
                <a:solidFill>
                  <a:srgbClr val="6C2D30"/>
                </a:solidFill>
                <a:latin typeface="Calibri"/>
                <a:ea typeface="Calibri"/>
                <a:cs typeface="Calibri"/>
                <a:sym typeface="Calibri"/>
              </a:rPr>
              <a:t>aspecto</a:t>
            </a:r>
            <a:r>
              <a:rPr lang="en-US" sz="3600" dirty="0">
                <a:solidFill>
                  <a:srgbClr val="6C2D30"/>
                </a:solidFill>
                <a:latin typeface="Calibri"/>
                <a:ea typeface="Calibri"/>
                <a:cs typeface="Calibri"/>
                <a:sym typeface="Calibri"/>
              </a:rPr>
              <a:t> que </a:t>
            </a:r>
            <a:r>
              <a:rPr lang="en-US" sz="3600" dirty="0" err="1">
                <a:solidFill>
                  <a:srgbClr val="6C2D30"/>
                </a:solidFill>
                <a:latin typeface="Calibri"/>
                <a:ea typeface="Calibri"/>
                <a:cs typeface="Calibri"/>
                <a:sym typeface="Calibri"/>
              </a:rPr>
              <a:t>esteja</a:t>
            </a:r>
            <a:r>
              <a:rPr lang="en-US" sz="3600" dirty="0">
                <a:solidFill>
                  <a:srgbClr val="6C2D30"/>
                </a:solidFill>
                <a:latin typeface="Calibri"/>
                <a:ea typeface="Calibri"/>
                <a:cs typeface="Calibri"/>
                <a:sym typeface="Calibri"/>
              </a:rPr>
              <a:t> </a:t>
            </a:r>
            <a:r>
              <a:rPr lang="en-US" sz="3600" dirty="0" err="1">
                <a:solidFill>
                  <a:srgbClr val="6C2D30"/>
                </a:solidFill>
                <a:latin typeface="Calibri"/>
                <a:ea typeface="Calibri"/>
                <a:cs typeface="Calibri"/>
                <a:sym typeface="Calibri"/>
              </a:rPr>
              <a:t>facilitando</a:t>
            </a:r>
            <a:r>
              <a:rPr lang="en-US" sz="3600" dirty="0">
                <a:solidFill>
                  <a:srgbClr val="6C2D30"/>
                </a:solidFill>
                <a:latin typeface="Calibri"/>
                <a:ea typeface="Calibri"/>
                <a:cs typeface="Calibri"/>
                <a:sym typeface="Calibri"/>
              </a:rPr>
              <a:t> e </a:t>
            </a:r>
            <a:r>
              <a:rPr lang="en-US" sz="3600" dirty="0" err="1">
                <a:solidFill>
                  <a:srgbClr val="6C2D30"/>
                </a:solidFill>
                <a:latin typeface="Calibri"/>
                <a:ea typeface="Calibri"/>
                <a:cs typeface="Calibri"/>
                <a:sym typeface="Calibri"/>
              </a:rPr>
              <a:t>alimentando</a:t>
            </a:r>
            <a:r>
              <a:rPr lang="en-US" sz="3600" dirty="0">
                <a:solidFill>
                  <a:srgbClr val="6C2D30"/>
                </a:solidFill>
                <a:latin typeface="Calibri"/>
                <a:ea typeface="Calibri"/>
                <a:cs typeface="Calibri"/>
                <a:sym typeface="Calibri"/>
              </a:rPr>
              <a:t> o </a:t>
            </a:r>
            <a:r>
              <a:rPr lang="en-US" sz="3600" dirty="0" err="1">
                <a:solidFill>
                  <a:srgbClr val="6C2D30"/>
                </a:solidFill>
                <a:latin typeface="Calibri"/>
                <a:ea typeface="Calibri"/>
                <a:cs typeface="Calibri"/>
                <a:sym typeface="Calibri"/>
              </a:rPr>
              <a:t>surgimento</a:t>
            </a:r>
            <a:r>
              <a:rPr lang="en-US" sz="3600" dirty="0">
                <a:solidFill>
                  <a:srgbClr val="6C2D30"/>
                </a:solidFill>
                <a:latin typeface="Calibri"/>
                <a:ea typeface="Calibri"/>
                <a:cs typeface="Calibri"/>
                <a:sym typeface="Calibri"/>
              </a:rPr>
              <a:t> e a </a:t>
            </a:r>
            <a:r>
              <a:rPr lang="en-US" sz="3600" dirty="0" err="1">
                <a:solidFill>
                  <a:srgbClr val="6C2D30"/>
                </a:solidFill>
                <a:latin typeface="Calibri"/>
                <a:ea typeface="Calibri"/>
                <a:cs typeface="Calibri"/>
                <a:sym typeface="Calibri"/>
              </a:rPr>
              <a:t>manutenção</a:t>
            </a:r>
            <a:r>
              <a:rPr lang="en-US" sz="3600" dirty="0">
                <a:solidFill>
                  <a:srgbClr val="6C2D30"/>
                </a:solidFill>
                <a:latin typeface="Calibri"/>
                <a:ea typeface="Calibri"/>
                <a:cs typeface="Calibri"/>
                <a:sym typeface="Calibri"/>
              </a:rPr>
              <a:t> de um </a:t>
            </a:r>
            <a:r>
              <a:rPr lang="en-US" sz="3600" dirty="0" err="1">
                <a:solidFill>
                  <a:srgbClr val="6C2D30"/>
                </a:solidFill>
                <a:latin typeface="Calibri"/>
                <a:ea typeface="Calibri"/>
                <a:cs typeface="Calibri"/>
                <a:sym typeface="Calibri"/>
              </a:rPr>
              <a:t>mundo</a:t>
            </a:r>
            <a:r>
              <a:rPr lang="en-US" sz="3600" dirty="0">
                <a:solidFill>
                  <a:srgbClr val="6C2D30"/>
                </a:solidFill>
                <a:latin typeface="Calibri"/>
                <a:ea typeface="Calibri"/>
                <a:cs typeface="Calibri"/>
                <a:sym typeface="Calibri"/>
              </a:rPr>
              <a:t> com </a:t>
            </a:r>
            <a:r>
              <a:rPr lang="en-US" sz="3600" dirty="0" err="1">
                <a:solidFill>
                  <a:srgbClr val="6C2D30"/>
                </a:solidFill>
                <a:latin typeface="Calibri"/>
                <a:ea typeface="Calibri"/>
                <a:cs typeface="Calibri"/>
                <a:sym typeface="Calibri"/>
              </a:rPr>
              <a:t>tantas</a:t>
            </a:r>
            <a:r>
              <a:rPr lang="en-US" sz="3600" dirty="0">
                <a:solidFill>
                  <a:srgbClr val="6C2D30"/>
                </a:solidFill>
                <a:latin typeface="Calibri"/>
                <a:ea typeface="Calibri"/>
                <a:cs typeface="Calibri"/>
                <a:sym typeface="Calibri"/>
              </a:rPr>
              <a:t> </a:t>
            </a:r>
            <a:r>
              <a:rPr lang="en-US" sz="3600" dirty="0" err="1">
                <a:solidFill>
                  <a:srgbClr val="6C2D30"/>
                </a:solidFill>
                <a:latin typeface="Calibri"/>
                <a:ea typeface="Calibri"/>
                <a:cs typeface="Calibri"/>
                <a:sym typeface="Calibri"/>
              </a:rPr>
              <a:t>formas</a:t>
            </a:r>
            <a:r>
              <a:rPr lang="en-US" sz="3600" dirty="0">
                <a:solidFill>
                  <a:srgbClr val="6C2D30"/>
                </a:solidFill>
                <a:latin typeface="Calibri"/>
                <a:ea typeface="Calibri"/>
                <a:cs typeface="Calibri"/>
                <a:sym typeface="Calibri"/>
              </a:rPr>
              <a:t> de </a:t>
            </a:r>
            <a:r>
              <a:rPr lang="en-US" sz="3600" dirty="0" err="1">
                <a:solidFill>
                  <a:srgbClr val="6C2D30"/>
                </a:solidFill>
                <a:latin typeface="Calibri"/>
                <a:ea typeface="Calibri"/>
                <a:cs typeface="Calibri"/>
                <a:sym typeface="Calibri"/>
              </a:rPr>
              <a:t>ódio</a:t>
            </a:r>
            <a:r>
              <a:rPr lang="en-US" sz="3600" dirty="0">
                <a:solidFill>
                  <a:srgbClr val="6C2D30"/>
                </a:solidFill>
                <a:latin typeface="Calibri"/>
                <a:ea typeface="Calibri"/>
                <a:cs typeface="Calibri"/>
                <a:sym typeface="Calibri"/>
              </a:rPr>
              <a:t> e de </a:t>
            </a:r>
            <a:r>
              <a:rPr lang="en-US" sz="3600" dirty="0" err="1">
                <a:solidFill>
                  <a:srgbClr val="6C2D30"/>
                </a:solidFill>
                <a:latin typeface="Calibri"/>
                <a:ea typeface="Calibri"/>
                <a:cs typeface="Calibri"/>
                <a:sym typeface="Calibri"/>
              </a:rPr>
              <a:t>aversão</a:t>
            </a:r>
            <a:r>
              <a:rPr lang="en-US" sz="3600" dirty="0">
                <a:solidFill>
                  <a:srgbClr val="6C2D30"/>
                </a:solidFill>
                <a:latin typeface="Calibri"/>
                <a:ea typeface="Calibri"/>
                <a:cs typeface="Calibri"/>
                <a:sym typeface="Calibri"/>
              </a:rPr>
              <a:t> </a:t>
            </a:r>
            <a:r>
              <a:rPr lang="en-US" sz="3600" dirty="0" err="1">
                <a:solidFill>
                  <a:srgbClr val="6C2D30"/>
                </a:solidFill>
                <a:latin typeface="Calibri"/>
                <a:ea typeface="Calibri"/>
                <a:cs typeface="Calibri"/>
                <a:sym typeface="Calibri"/>
              </a:rPr>
              <a:t>ao</a:t>
            </a:r>
            <a:r>
              <a:rPr lang="en-US" sz="3600" dirty="0">
                <a:solidFill>
                  <a:srgbClr val="6C2D30"/>
                </a:solidFill>
                <a:latin typeface="Calibri"/>
                <a:ea typeface="Calibri"/>
                <a:cs typeface="Calibri"/>
                <a:sym typeface="Calibri"/>
              </a:rPr>
              <a:t> </a:t>
            </a:r>
            <a:r>
              <a:rPr lang="en-US" sz="3600" dirty="0" err="1">
                <a:solidFill>
                  <a:srgbClr val="6C2D30"/>
                </a:solidFill>
                <a:latin typeface="Calibri"/>
                <a:ea typeface="Calibri"/>
                <a:cs typeface="Calibri"/>
                <a:sym typeface="Calibri"/>
              </a:rPr>
              <a:t>próximo</a:t>
            </a:r>
            <a:r>
              <a:rPr lang="en-US" sz="3600" dirty="0">
                <a:solidFill>
                  <a:srgbClr val="6C2D30"/>
                </a:solidFill>
                <a:latin typeface="Calibri"/>
                <a:ea typeface="Calibri"/>
                <a:cs typeface="Calibri"/>
                <a:sym typeface="Calibri"/>
              </a:rPr>
              <a:t>?</a:t>
            </a:r>
            <a:endParaRPr sz="3600" dirty="0">
              <a:solidFill>
                <a:srgbClr val="6C2D30"/>
              </a:solidFill>
              <a:latin typeface="Calibri"/>
              <a:ea typeface="Calibri"/>
              <a:cs typeface="Calibri"/>
              <a:sym typeface="Calibri"/>
            </a:endParaRPr>
          </a:p>
        </p:txBody>
      </p:sp>
      <p:sp>
        <p:nvSpPr>
          <p:cNvPr id="382" name="Google Shape;382;p30"/>
          <p:cNvSpPr txBox="1"/>
          <p:nvPr/>
        </p:nvSpPr>
        <p:spPr>
          <a:xfrm>
            <a:off x="259188" y="4426750"/>
            <a:ext cx="8927700" cy="1662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dirty="0">
                <a:solidFill>
                  <a:srgbClr val="6C2D30"/>
                </a:solidFill>
                <a:latin typeface="Montserrat"/>
                <a:ea typeface="Montserrat"/>
                <a:cs typeface="Montserrat"/>
                <a:sym typeface="Montserrat"/>
              </a:rPr>
              <a:t>A CF é </a:t>
            </a:r>
            <a:r>
              <a:rPr lang="en-US" sz="2400" b="1" dirty="0" err="1">
                <a:solidFill>
                  <a:srgbClr val="6C2D30"/>
                </a:solidFill>
                <a:latin typeface="Montserrat"/>
                <a:ea typeface="Montserrat"/>
                <a:cs typeface="Montserrat"/>
                <a:sym typeface="Montserrat"/>
              </a:rPr>
              <a:t>uma</a:t>
            </a:r>
            <a:r>
              <a:rPr lang="en-US" sz="2400" b="1" dirty="0">
                <a:solidFill>
                  <a:srgbClr val="6C2D30"/>
                </a:solidFill>
                <a:latin typeface="Montserrat"/>
                <a:ea typeface="Montserrat"/>
                <a:cs typeface="Montserrat"/>
                <a:sym typeface="Montserrat"/>
              </a:rPr>
              <a:t> </a:t>
            </a:r>
            <a:r>
              <a:rPr lang="en-US" sz="2400" b="1" dirty="0" err="1">
                <a:solidFill>
                  <a:srgbClr val="6C2D30"/>
                </a:solidFill>
                <a:latin typeface="Montserrat"/>
                <a:ea typeface="Montserrat"/>
                <a:cs typeface="Montserrat"/>
                <a:sym typeface="Montserrat"/>
              </a:rPr>
              <a:t>oportunidade</a:t>
            </a:r>
            <a:r>
              <a:rPr lang="en-US" sz="2400" b="1" dirty="0">
                <a:solidFill>
                  <a:srgbClr val="6C2D30"/>
                </a:solidFill>
                <a:latin typeface="Montserrat"/>
                <a:ea typeface="Montserrat"/>
                <a:cs typeface="Montserrat"/>
                <a:sym typeface="Montserrat"/>
              </a:rPr>
              <a:t> singular de </a:t>
            </a:r>
            <a:r>
              <a:rPr lang="en-US" sz="2400" b="1" dirty="0" err="1">
                <a:solidFill>
                  <a:srgbClr val="6C2D30"/>
                </a:solidFill>
                <a:latin typeface="Montserrat"/>
                <a:ea typeface="Montserrat"/>
                <a:cs typeface="Montserrat"/>
                <a:sym typeface="Montserrat"/>
              </a:rPr>
              <a:t>discipulado</a:t>
            </a:r>
            <a:r>
              <a:rPr lang="en-US" sz="2400" b="1" dirty="0">
                <a:solidFill>
                  <a:srgbClr val="6C2D30"/>
                </a:solidFill>
                <a:latin typeface="Montserrat"/>
                <a:ea typeface="Montserrat"/>
                <a:cs typeface="Montserrat"/>
                <a:sym typeface="Montserrat"/>
              </a:rPr>
              <a:t>, de </a:t>
            </a:r>
            <a:r>
              <a:rPr lang="en-US" sz="2400" b="1" dirty="0" err="1">
                <a:solidFill>
                  <a:srgbClr val="6C2D30"/>
                </a:solidFill>
                <a:latin typeface="Montserrat"/>
                <a:ea typeface="Montserrat"/>
                <a:cs typeface="Montserrat"/>
                <a:sym typeface="Montserrat"/>
              </a:rPr>
              <a:t>encontro</a:t>
            </a:r>
            <a:r>
              <a:rPr lang="en-US" sz="2400" b="1" dirty="0">
                <a:solidFill>
                  <a:srgbClr val="6C2D30"/>
                </a:solidFill>
                <a:latin typeface="Montserrat"/>
                <a:ea typeface="Montserrat"/>
                <a:cs typeface="Montserrat"/>
                <a:sym typeface="Montserrat"/>
              </a:rPr>
              <a:t> </a:t>
            </a:r>
            <a:r>
              <a:rPr lang="en-US" sz="2400" b="1" dirty="0" err="1">
                <a:solidFill>
                  <a:srgbClr val="6C2D30"/>
                </a:solidFill>
                <a:latin typeface="Montserrat"/>
                <a:ea typeface="Montserrat"/>
                <a:cs typeface="Montserrat"/>
                <a:sym typeface="Montserrat"/>
              </a:rPr>
              <a:t>pessoal</a:t>
            </a:r>
            <a:r>
              <a:rPr lang="en-US" sz="2400" b="1" dirty="0">
                <a:solidFill>
                  <a:srgbClr val="6C2D30"/>
                </a:solidFill>
                <a:latin typeface="Montserrat"/>
                <a:ea typeface="Montserrat"/>
                <a:cs typeface="Montserrat"/>
                <a:sym typeface="Montserrat"/>
              </a:rPr>
              <a:t> e </a:t>
            </a:r>
            <a:r>
              <a:rPr lang="en-US" sz="2400" b="1" dirty="0" err="1">
                <a:solidFill>
                  <a:srgbClr val="6C2D30"/>
                </a:solidFill>
                <a:latin typeface="Montserrat"/>
                <a:ea typeface="Montserrat"/>
                <a:cs typeface="Montserrat"/>
                <a:sym typeface="Montserrat"/>
              </a:rPr>
              <a:t>comunitário</a:t>
            </a:r>
            <a:r>
              <a:rPr lang="en-US" sz="2400" b="1" dirty="0">
                <a:solidFill>
                  <a:srgbClr val="6C2D30"/>
                </a:solidFill>
                <a:latin typeface="Montserrat"/>
                <a:ea typeface="Montserrat"/>
                <a:cs typeface="Montserrat"/>
                <a:sym typeface="Montserrat"/>
              </a:rPr>
              <a:t> com o Mestre e de </a:t>
            </a:r>
            <a:r>
              <a:rPr lang="en-US" sz="2400" b="1" dirty="0" err="1">
                <a:solidFill>
                  <a:srgbClr val="6C2D30"/>
                </a:solidFill>
                <a:latin typeface="Montserrat"/>
                <a:ea typeface="Montserrat"/>
                <a:cs typeface="Montserrat"/>
                <a:sym typeface="Montserrat"/>
              </a:rPr>
              <a:t>averiguar</a:t>
            </a:r>
            <a:r>
              <a:rPr lang="en-US" sz="2400" b="1" dirty="0">
                <a:solidFill>
                  <a:srgbClr val="6C2D30"/>
                </a:solidFill>
                <a:latin typeface="Montserrat"/>
                <a:ea typeface="Montserrat"/>
                <a:cs typeface="Montserrat"/>
                <a:sym typeface="Montserrat"/>
              </a:rPr>
              <a:t> a </a:t>
            </a:r>
            <a:r>
              <a:rPr lang="en-US" sz="2400" b="1" dirty="0" err="1">
                <a:solidFill>
                  <a:srgbClr val="6C2D30"/>
                </a:solidFill>
                <a:latin typeface="Montserrat"/>
                <a:ea typeface="Montserrat"/>
                <a:cs typeface="Montserrat"/>
                <a:sym typeface="Montserrat"/>
              </a:rPr>
              <a:t>qualidade</a:t>
            </a:r>
            <a:r>
              <a:rPr lang="en-US" sz="2400" b="1" dirty="0">
                <a:solidFill>
                  <a:srgbClr val="6C2D30"/>
                </a:solidFill>
                <a:latin typeface="Montserrat"/>
                <a:ea typeface="Montserrat"/>
                <a:cs typeface="Montserrat"/>
                <a:sym typeface="Montserrat"/>
              </a:rPr>
              <a:t> da </a:t>
            </a:r>
            <a:r>
              <a:rPr lang="en-US" sz="2400" b="1" dirty="0" err="1">
                <a:solidFill>
                  <a:srgbClr val="6C2D30"/>
                </a:solidFill>
                <a:latin typeface="Montserrat"/>
                <a:ea typeface="Montserrat"/>
                <a:cs typeface="Montserrat"/>
                <a:sym typeface="Montserrat"/>
              </a:rPr>
              <a:t>nossa</a:t>
            </a:r>
            <a:r>
              <a:rPr lang="en-US" sz="2400" b="1" dirty="0">
                <a:solidFill>
                  <a:srgbClr val="6C2D30"/>
                </a:solidFill>
                <a:latin typeface="Montserrat"/>
                <a:ea typeface="Montserrat"/>
                <a:cs typeface="Montserrat"/>
                <a:sym typeface="Montserrat"/>
              </a:rPr>
              <a:t> forma de </a:t>
            </a:r>
            <a:r>
              <a:rPr lang="en-US" sz="2400" b="1" dirty="0" err="1">
                <a:solidFill>
                  <a:srgbClr val="6C2D30"/>
                </a:solidFill>
                <a:latin typeface="Montserrat"/>
                <a:ea typeface="Montserrat"/>
                <a:cs typeface="Montserrat"/>
                <a:sym typeface="Montserrat"/>
              </a:rPr>
              <a:t>seguimento</a:t>
            </a:r>
            <a:r>
              <a:rPr lang="en-US" sz="2400" b="1" dirty="0">
                <a:solidFill>
                  <a:srgbClr val="6C2D30"/>
                </a:solidFill>
                <a:latin typeface="Montserrat"/>
                <a:ea typeface="Montserrat"/>
                <a:cs typeface="Montserrat"/>
                <a:sym typeface="Montserrat"/>
              </a:rPr>
              <a:t> a  Cristo e </a:t>
            </a:r>
            <a:r>
              <a:rPr lang="en-US" sz="2400" b="1" dirty="0" err="1">
                <a:solidFill>
                  <a:srgbClr val="6C2D30"/>
                </a:solidFill>
                <a:latin typeface="Montserrat"/>
                <a:ea typeface="Montserrat"/>
                <a:cs typeface="Montserrat"/>
                <a:sym typeface="Montserrat"/>
              </a:rPr>
              <a:t>vivência</a:t>
            </a:r>
            <a:r>
              <a:rPr lang="en-US" sz="2400" b="1" dirty="0">
                <a:solidFill>
                  <a:srgbClr val="6C2D30"/>
                </a:solidFill>
                <a:latin typeface="Montserrat"/>
                <a:ea typeface="Montserrat"/>
                <a:cs typeface="Montserrat"/>
                <a:sym typeface="Montserrat"/>
              </a:rPr>
              <a:t> </a:t>
            </a:r>
            <a:r>
              <a:rPr lang="en-US" sz="2400" b="1" dirty="0" err="1">
                <a:solidFill>
                  <a:srgbClr val="6C2D30"/>
                </a:solidFill>
                <a:latin typeface="Montserrat"/>
                <a:ea typeface="Montserrat"/>
                <a:cs typeface="Montserrat"/>
                <a:sym typeface="Montserrat"/>
              </a:rPr>
              <a:t>concreta</a:t>
            </a:r>
            <a:r>
              <a:rPr lang="en-US" sz="2400" b="1" dirty="0">
                <a:solidFill>
                  <a:srgbClr val="6C2D30"/>
                </a:solidFill>
                <a:latin typeface="Montserrat"/>
                <a:ea typeface="Montserrat"/>
                <a:cs typeface="Montserrat"/>
                <a:sym typeface="Montserrat"/>
              </a:rPr>
              <a:t> de </a:t>
            </a:r>
            <a:r>
              <a:rPr lang="en-US" sz="2400" b="1" dirty="0" err="1">
                <a:solidFill>
                  <a:srgbClr val="6C2D30"/>
                </a:solidFill>
                <a:latin typeface="Montserrat"/>
                <a:ea typeface="Montserrat"/>
                <a:cs typeface="Montserrat"/>
                <a:sym typeface="Montserrat"/>
              </a:rPr>
              <a:t>seus</a:t>
            </a:r>
            <a:r>
              <a:rPr lang="en-US" sz="2400" b="1" dirty="0">
                <a:solidFill>
                  <a:srgbClr val="6C2D30"/>
                </a:solidFill>
                <a:latin typeface="Montserrat"/>
                <a:ea typeface="Montserrat"/>
                <a:cs typeface="Montserrat"/>
                <a:sym typeface="Montserrat"/>
              </a:rPr>
              <a:t> </a:t>
            </a:r>
            <a:r>
              <a:rPr lang="en-US" sz="2400" b="1" dirty="0" err="1">
                <a:solidFill>
                  <a:srgbClr val="6C2D30"/>
                </a:solidFill>
                <a:latin typeface="Montserrat"/>
                <a:ea typeface="Montserrat"/>
                <a:cs typeface="Montserrat"/>
                <a:sym typeface="Montserrat"/>
              </a:rPr>
              <a:t>ensinamentos</a:t>
            </a:r>
            <a:r>
              <a:rPr lang="en-US" sz="2400" b="1" dirty="0">
                <a:solidFill>
                  <a:srgbClr val="6C2D30"/>
                </a:solidFill>
                <a:latin typeface="Montserrat"/>
                <a:ea typeface="Montserrat"/>
                <a:cs typeface="Montserrat"/>
                <a:sym typeface="Montserrat"/>
              </a:rPr>
              <a:t>.</a:t>
            </a:r>
            <a:endParaRPr sz="2400" b="1" dirty="0">
              <a:solidFill>
                <a:srgbClr val="6C2D30"/>
              </a:solidFill>
              <a:latin typeface="Montserrat"/>
              <a:ea typeface="Montserrat"/>
              <a:cs typeface="Montserrat"/>
              <a:sym typeface="Montserrat"/>
            </a:endParaRPr>
          </a:p>
        </p:txBody>
      </p:sp>
      <p:pic>
        <p:nvPicPr>
          <p:cNvPr id="2" name="Imagem 1">
            <a:extLst>
              <a:ext uri="{FF2B5EF4-FFF2-40B4-BE49-F238E27FC236}">
                <a16:creationId xmlns:a16="http://schemas.microsoft.com/office/drawing/2014/main" id="{87A135A8-ADF8-E343-2044-EA676F1EBAC0}"/>
              </a:ext>
            </a:extLst>
          </p:cNvPr>
          <p:cNvPicPr>
            <a:picLocks noChangeAspect="1"/>
          </p:cNvPicPr>
          <p:nvPr/>
        </p:nvPicPr>
        <p:blipFill>
          <a:blip r:embed="rId6"/>
          <a:stretch>
            <a:fillRect/>
          </a:stretch>
        </p:blipFill>
        <p:spPr>
          <a:xfrm>
            <a:off x="493963" y="203902"/>
            <a:ext cx="7499100" cy="13154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01"/>
        <p:cNvGrpSpPr/>
        <p:nvPr/>
      </p:nvGrpSpPr>
      <p:grpSpPr>
        <a:xfrm>
          <a:off x="0" y="0"/>
          <a:ext cx="0" cy="0"/>
          <a:chOff x="0" y="0"/>
          <a:chExt cx="0" cy="0"/>
        </a:xfrm>
      </p:grpSpPr>
      <p:sp>
        <p:nvSpPr>
          <p:cNvPr id="102" name="Google Shape;102;p14"/>
          <p:cNvSpPr txBox="1"/>
          <p:nvPr/>
        </p:nvSpPr>
        <p:spPr>
          <a:xfrm>
            <a:off x="1573212" y="2847975"/>
            <a:ext cx="6534150" cy="538162"/>
          </a:xfrm>
          <a:prstGeom prst="rect">
            <a:avLst/>
          </a:prstGeom>
          <a:noFill/>
          <a:ln>
            <a:noFill/>
          </a:ln>
        </p:spPr>
        <p:txBody>
          <a:bodyPr spcFirstLastPara="1" wrap="square" lIns="0" tIns="0" rIns="0" bIns="0" anchor="t" anchorCtr="0">
            <a:spAutoFit/>
          </a:bodyPr>
          <a:lstStyle/>
          <a:p>
            <a:pPr marL="0" marR="0" lvl="0" indent="0" algn="l" rtl="0">
              <a:lnSpc>
                <a:spcPct val="102500"/>
              </a:lnSpc>
              <a:spcBef>
                <a:spcPts val="0"/>
              </a:spcBef>
              <a:spcAft>
                <a:spcPts val="0"/>
              </a:spcAft>
              <a:buClr>
                <a:srgbClr val="6C2D30"/>
              </a:buClr>
              <a:buSzPts val="4000"/>
              <a:buFont typeface="Montserrat"/>
              <a:buNone/>
            </a:pPr>
            <a:r>
              <a:rPr lang="en-US" sz="4000" b="1" i="0" u="none" dirty="0" err="1">
                <a:solidFill>
                  <a:srgbClr val="6C2D30"/>
                </a:solidFill>
                <a:latin typeface="Montserrat"/>
                <a:ea typeface="Montserrat"/>
                <a:cs typeface="Montserrat"/>
                <a:sym typeface="Montserrat"/>
              </a:rPr>
              <a:t>Conhecendo</a:t>
            </a:r>
            <a:r>
              <a:rPr lang="en-US" sz="4000" b="1" i="0" u="none" dirty="0">
                <a:solidFill>
                  <a:srgbClr val="6C2D30"/>
                </a:solidFill>
                <a:latin typeface="Montserrat"/>
                <a:ea typeface="Montserrat"/>
                <a:cs typeface="Montserrat"/>
                <a:sym typeface="Montserrat"/>
              </a:rPr>
              <a:t> o </a:t>
            </a:r>
            <a:r>
              <a:rPr lang="en-US" sz="4000" b="1" i="0" u="none" dirty="0" err="1">
                <a:solidFill>
                  <a:srgbClr val="6C2D30"/>
                </a:solidFill>
                <a:latin typeface="Montserrat"/>
                <a:ea typeface="Montserrat"/>
                <a:cs typeface="Montserrat"/>
                <a:sym typeface="Montserrat"/>
              </a:rPr>
              <a:t>cartaz</a:t>
            </a:r>
            <a:r>
              <a:rPr lang="en-US" sz="4000" b="1" i="0" u="none" dirty="0">
                <a:solidFill>
                  <a:srgbClr val="6C2D30"/>
                </a:solidFill>
                <a:latin typeface="Montserrat"/>
                <a:ea typeface="Montserrat"/>
                <a:cs typeface="Montserrat"/>
                <a:sym typeface="Montserrat"/>
              </a:rPr>
              <a:t>…</a:t>
            </a:r>
            <a:endParaRPr dirty="0"/>
          </a:p>
        </p:txBody>
      </p:sp>
      <p:sp>
        <p:nvSpPr>
          <p:cNvPr id="103" name="Google Shape;103;p14"/>
          <p:cNvSpPr txBox="1"/>
          <p:nvPr/>
        </p:nvSpPr>
        <p:spPr>
          <a:xfrm>
            <a:off x="7048500" y="5175250"/>
            <a:ext cx="2368550" cy="969962"/>
          </a:xfrm>
          <a:prstGeom prst="rect">
            <a:avLst/>
          </a:prstGeom>
          <a:noFill/>
          <a:ln>
            <a:noFill/>
          </a:ln>
        </p:spPr>
        <p:txBody>
          <a:bodyPr spcFirstLastPara="1" wrap="square" lIns="0" tIns="0" rIns="0" bIns="0" anchor="t" anchorCtr="0">
            <a:spAutoFit/>
          </a:bodyPr>
          <a:lstStyle/>
          <a:p>
            <a:pPr marL="0" marR="0" lvl="0" indent="0" algn="l" rtl="0">
              <a:lnSpc>
                <a:spcPct val="115384"/>
              </a:lnSpc>
              <a:spcBef>
                <a:spcPts val="0"/>
              </a:spcBef>
              <a:spcAft>
                <a:spcPts val="0"/>
              </a:spcAft>
              <a:buClr>
                <a:srgbClr val="000305"/>
              </a:buClr>
              <a:buSzPts val="2600"/>
              <a:buFont typeface="IBM Plex Sans Condensed"/>
              <a:buNone/>
            </a:pPr>
            <a:r>
              <a:rPr lang="en-US" sz="2600" b="1" i="0" u="none">
                <a:solidFill>
                  <a:srgbClr val="000305"/>
                </a:solidFill>
                <a:latin typeface="IBM Plex Sans Condensed"/>
                <a:ea typeface="IBM Plex Sans Condensed"/>
                <a:cs typeface="IBM Plex Sans Condensed"/>
                <a:sym typeface="IBM Plex Sans Condensed"/>
              </a:rPr>
              <a:t>“</a:t>
            </a:r>
            <a:r>
              <a:rPr lang="en-US" sz="2600" b="1" i="0" u="none">
                <a:solidFill>
                  <a:srgbClr val="000205"/>
                </a:solidFill>
                <a:latin typeface="IBM Plex Sans Condensed"/>
                <a:ea typeface="IBM Plex Sans Condensed"/>
                <a:cs typeface="IBM Plex Sans Condensed"/>
                <a:sym typeface="IBM Plex Sans Condensed"/>
              </a:rPr>
              <a:t>Vós sois todos</a:t>
            </a:r>
            <a:endParaRPr/>
          </a:p>
          <a:p>
            <a:pPr marL="0" marR="0" lvl="0" indent="0" algn="r" rtl="0">
              <a:lnSpc>
                <a:spcPct val="115384"/>
              </a:lnSpc>
              <a:spcBef>
                <a:spcPts val="0"/>
              </a:spcBef>
              <a:spcAft>
                <a:spcPts val="0"/>
              </a:spcAft>
              <a:buClr>
                <a:srgbClr val="000205"/>
              </a:buClr>
              <a:buSzPts val="2600"/>
              <a:buFont typeface="IBM Plex Sans Condensed"/>
              <a:buNone/>
            </a:pPr>
            <a:r>
              <a:rPr lang="en-US" sz="2600" b="1" i="0" u="none">
                <a:solidFill>
                  <a:srgbClr val="000205"/>
                </a:solidFill>
                <a:latin typeface="IBM Plex Sans Condensed"/>
                <a:ea typeface="IBM Plex Sans Condensed"/>
                <a:cs typeface="IBM Plex Sans Condensed"/>
                <a:sym typeface="IBM Plex Sans Condensed"/>
              </a:rPr>
              <a:t>irmãos e irmãs</a:t>
            </a:r>
            <a:r>
              <a:rPr lang="en-US" sz="2600" b="1" i="0" u="none">
                <a:solidFill>
                  <a:srgbClr val="000305"/>
                </a:solidFill>
                <a:latin typeface="IBM Plex Sans Condensed"/>
                <a:ea typeface="IBM Plex Sans Condensed"/>
                <a:cs typeface="IBM Plex Sans Condensed"/>
                <a:sym typeface="IBM Plex Sans Condensed"/>
              </a:rPr>
              <a:t>”</a:t>
            </a:r>
            <a:endParaRPr/>
          </a:p>
          <a:p>
            <a:pPr marL="0" marR="0" lvl="0" indent="0" algn="ctr" rtl="0">
              <a:lnSpc>
                <a:spcPct val="75000"/>
              </a:lnSpc>
              <a:spcBef>
                <a:spcPts val="0"/>
              </a:spcBef>
              <a:spcAft>
                <a:spcPts val="0"/>
              </a:spcAft>
              <a:buClr>
                <a:srgbClr val="000305"/>
              </a:buClr>
              <a:buSzPts val="1600"/>
              <a:buFont typeface="IBM Plex Sans Condensed"/>
              <a:buNone/>
            </a:pPr>
            <a:r>
              <a:rPr lang="en-US" sz="1600" b="1" i="0" u="none">
                <a:solidFill>
                  <a:srgbClr val="000305"/>
                </a:solidFill>
                <a:latin typeface="IBM Plex Sans Condensed"/>
                <a:ea typeface="IBM Plex Sans Condensed"/>
                <a:cs typeface="IBM Plex Sans Condensed"/>
                <a:sym typeface="IBM Plex Sans Condensed"/>
              </a:rPr>
              <a:t>(Mt 23,8)</a:t>
            </a:r>
            <a:endParaRPr/>
          </a:p>
        </p:txBody>
      </p:sp>
      <p:grpSp>
        <p:nvGrpSpPr>
          <p:cNvPr id="104" name="Google Shape;104;p14"/>
          <p:cNvGrpSpPr/>
          <p:nvPr/>
        </p:nvGrpSpPr>
        <p:grpSpPr>
          <a:xfrm>
            <a:off x="-307975" y="6343650"/>
            <a:ext cx="10061575" cy="971550"/>
            <a:chOff x="0" y="-7091"/>
            <a:chExt cx="3820088" cy="715101"/>
          </a:xfrm>
        </p:grpSpPr>
        <p:sp>
          <p:nvSpPr>
            <p:cNvPr id="105" name="Google Shape;105;p14"/>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6" name="Google Shape;106;p14"/>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07" name="Google Shape;107;p14"/>
          <p:cNvSpPr/>
          <p:nvPr/>
        </p:nvSpPr>
        <p:spPr>
          <a:xfrm>
            <a:off x="7366000" y="64182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8" name="Google Shape;108;p14"/>
          <p:cNvSpPr/>
          <p:nvPr/>
        </p:nvSpPr>
        <p:spPr>
          <a:xfrm>
            <a:off x="1549400" y="6403975"/>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9" name="Google Shape;109;p14"/>
          <p:cNvSpPr/>
          <p:nvPr/>
        </p:nvSpPr>
        <p:spPr>
          <a:xfrm>
            <a:off x="8231187" y="6391275"/>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0" name="Google Shape;110;p14"/>
          <p:cNvSpPr txBox="1"/>
          <p:nvPr/>
        </p:nvSpPr>
        <p:spPr>
          <a:xfrm>
            <a:off x="2468562" y="6651625"/>
            <a:ext cx="4830762" cy="382587"/>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386"/>
        <p:cNvGrpSpPr/>
        <p:nvPr/>
      </p:nvGrpSpPr>
      <p:grpSpPr>
        <a:xfrm>
          <a:off x="0" y="0"/>
          <a:ext cx="0" cy="0"/>
          <a:chOff x="0" y="0"/>
          <a:chExt cx="0" cy="0"/>
        </a:xfrm>
      </p:grpSpPr>
      <p:grpSp>
        <p:nvGrpSpPr>
          <p:cNvPr id="387" name="Google Shape;387;p31"/>
          <p:cNvGrpSpPr/>
          <p:nvPr/>
        </p:nvGrpSpPr>
        <p:grpSpPr>
          <a:xfrm>
            <a:off x="-307975" y="6343650"/>
            <a:ext cx="10061575" cy="971550"/>
            <a:chOff x="0" y="-7091"/>
            <a:chExt cx="3820088" cy="715101"/>
          </a:xfrm>
        </p:grpSpPr>
        <p:sp>
          <p:nvSpPr>
            <p:cNvPr id="388" name="Google Shape;388;p31"/>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9" name="Google Shape;389;p31"/>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90" name="Google Shape;390;p31"/>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1" name="Google Shape;391;p31"/>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2" name="Google Shape;392;p31"/>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3" name="Google Shape;393;p31"/>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394" name="Google Shape;394;p31"/>
          <p:cNvSpPr txBox="1"/>
          <p:nvPr/>
        </p:nvSpPr>
        <p:spPr>
          <a:xfrm>
            <a:off x="1033773" y="1297391"/>
            <a:ext cx="6359525" cy="409984"/>
          </a:xfrm>
          <a:prstGeom prst="rect">
            <a:avLst/>
          </a:prstGeom>
          <a:noFill/>
          <a:ln>
            <a:noFill/>
          </a:ln>
        </p:spPr>
        <p:txBody>
          <a:bodyPr spcFirstLastPara="1" wrap="square" lIns="0" tIns="0" rIns="0" bIns="0" anchor="t" anchorCtr="0">
            <a:spAutoFit/>
          </a:bodyPr>
          <a:lstStyle/>
          <a:p>
            <a:pPr marL="0" marR="0" lvl="0" indent="0" algn="just" rtl="0">
              <a:lnSpc>
                <a:spcPct val="37037"/>
              </a:lnSpc>
              <a:spcBef>
                <a:spcPts val="0"/>
              </a:spcBef>
              <a:spcAft>
                <a:spcPts val="0"/>
              </a:spcAft>
              <a:buClr>
                <a:srgbClr val="6C2D30"/>
              </a:buClr>
              <a:buSzPts val="5400"/>
              <a:buFont typeface="Montserrat"/>
              <a:buNone/>
            </a:pPr>
            <a:r>
              <a:rPr lang="en-US" sz="7200" b="1" i="0" u="none" dirty="0">
                <a:solidFill>
                  <a:srgbClr val="6C2D30"/>
                </a:solidFill>
                <a:latin typeface="Montserrat"/>
                <a:ea typeface="Montserrat"/>
                <a:cs typeface="Montserrat"/>
                <a:sym typeface="Montserrat"/>
              </a:rPr>
              <a:t>VER</a:t>
            </a:r>
            <a:endParaRPr sz="2000" dirty="0"/>
          </a:p>
        </p:txBody>
      </p:sp>
      <p:sp>
        <p:nvSpPr>
          <p:cNvPr id="395" name="Google Shape;395;p31"/>
          <p:cNvSpPr txBox="1"/>
          <p:nvPr/>
        </p:nvSpPr>
        <p:spPr>
          <a:xfrm>
            <a:off x="4379912" y="990612"/>
            <a:ext cx="503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br>
              <a:rPr lang="en-US" sz="1800" b="0" i="0" u="none">
                <a:solidFill>
                  <a:schemeClr val="dk1"/>
                </a:solidFill>
                <a:latin typeface="Calibri"/>
                <a:ea typeface="Calibri"/>
                <a:cs typeface="Calibri"/>
                <a:sym typeface="Calibri"/>
              </a:rPr>
            </a:br>
            <a:endParaRPr/>
          </a:p>
        </p:txBody>
      </p:sp>
      <p:sp>
        <p:nvSpPr>
          <p:cNvPr id="396" name="Google Shape;396;p31"/>
          <p:cNvSpPr txBox="1"/>
          <p:nvPr/>
        </p:nvSpPr>
        <p:spPr>
          <a:xfrm>
            <a:off x="402900" y="2405300"/>
            <a:ext cx="9014012" cy="39087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6C2D30"/>
              </a:buClr>
              <a:buSzPts val="2000"/>
              <a:buFont typeface="Montserrat"/>
              <a:buNone/>
            </a:pPr>
            <a:r>
              <a:rPr lang="en-US" sz="2800" b="1" i="0" u="none" dirty="0" err="1">
                <a:solidFill>
                  <a:srgbClr val="6C2D30"/>
                </a:solidFill>
                <a:latin typeface="Montserrat"/>
                <a:ea typeface="Montserrat"/>
                <a:cs typeface="Montserrat"/>
                <a:sym typeface="Montserrat"/>
              </a:rPr>
              <a:t>Desafios</a:t>
            </a:r>
            <a:r>
              <a:rPr lang="en-US" sz="2800" b="1" i="0" u="none" dirty="0">
                <a:solidFill>
                  <a:srgbClr val="6C2D30"/>
                </a:solidFill>
                <a:latin typeface="Montserrat"/>
                <a:ea typeface="Montserrat"/>
                <a:cs typeface="Montserrat"/>
                <a:sym typeface="Montserrat"/>
              </a:rPr>
              <a:t>…</a:t>
            </a:r>
            <a:endParaRPr sz="1800" dirty="0"/>
          </a:p>
          <a:p>
            <a:pPr marL="0" marR="0" lvl="0" indent="0" algn="just" rtl="0">
              <a:lnSpc>
                <a:spcPct val="100000"/>
              </a:lnSpc>
              <a:spcBef>
                <a:spcPts val="0"/>
              </a:spcBef>
              <a:spcAft>
                <a:spcPts val="0"/>
              </a:spcAft>
              <a:buClr>
                <a:schemeClr val="dk1"/>
              </a:buClr>
              <a:buSzPts val="2000"/>
              <a:buFont typeface="Calibri"/>
              <a:buNone/>
            </a:pPr>
            <a:endParaRPr sz="2000" b="1" i="0" u="none" dirty="0">
              <a:solidFill>
                <a:srgbClr val="6C2D30"/>
              </a:solidFill>
              <a:latin typeface="Montserrat"/>
              <a:ea typeface="Montserrat"/>
              <a:cs typeface="Montserrat"/>
              <a:sym typeface="Montserrat"/>
            </a:endParaRPr>
          </a:p>
          <a:p>
            <a:pPr marL="0" marR="0" lvl="0" indent="0" algn="just" rtl="0">
              <a:lnSpc>
                <a:spcPct val="100000"/>
              </a:lnSpc>
              <a:spcBef>
                <a:spcPts val="0"/>
              </a:spcBef>
              <a:spcAft>
                <a:spcPts val="0"/>
              </a:spcAft>
              <a:buClr>
                <a:srgbClr val="6C2D30"/>
              </a:buClr>
              <a:buSzPts val="2000"/>
              <a:buFont typeface="Montserrat"/>
              <a:buNone/>
            </a:pPr>
            <a:r>
              <a:rPr lang="en-US" sz="2000" b="1" i="0" u="none" dirty="0">
                <a:solidFill>
                  <a:srgbClr val="6C2D30"/>
                </a:solidFill>
                <a:latin typeface="Montserrat"/>
                <a:ea typeface="Montserrat"/>
                <a:cs typeface="Montserrat"/>
                <a:sym typeface="Montserrat"/>
              </a:rPr>
              <a:t>“</a:t>
            </a:r>
            <a:r>
              <a:rPr lang="en-US" sz="2000" b="1" i="0" u="none" dirty="0" err="1">
                <a:solidFill>
                  <a:srgbClr val="6C2D30"/>
                </a:solidFill>
                <a:latin typeface="Montserrat"/>
                <a:ea typeface="Montserrat"/>
                <a:cs typeface="Montserrat"/>
                <a:sym typeface="Montserrat"/>
              </a:rPr>
              <a:t>Ir</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além</a:t>
            </a:r>
            <a:r>
              <a:rPr lang="en-US" sz="2000" b="1" i="0" u="none" dirty="0">
                <a:solidFill>
                  <a:srgbClr val="6C2D30"/>
                </a:solidFill>
                <a:latin typeface="Montserrat"/>
                <a:ea typeface="Montserrat"/>
                <a:cs typeface="Montserrat"/>
                <a:sym typeface="Montserrat"/>
              </a:rPr>
              <a:t> dos </a:t>
            </a:r>
            <a:r>
              <a:rPr lang="en-US" sz="2000" b="1" i="0" u="none" dirty="0" err="1">
                <a:solidFill>
                  <a:srgbClr val="6C2D30"/>
                </a:solidFill>
                <a:latin typeface="Montserrat"/>
                <a:ea typeface="Montserrat"/>
                <a:cs typeface="Montserrat"/>
                <a:sym typeface="Montserrat"/>
              </a:rPr>
              <a:t>grupos</a:t>
            </a:r>
            <a:r>
              <a:rPr lang="en-US" sz="2000" b="1" i="0" u="none" dirty="0">
                <a:solidFill>
                  <a:srgbClr val="6C2D30"/>
                </a:solidFill>
                <a:latin typeface="Montserrat"/>
                <a:ea typeface="Montserrat"/>
                <a:cs typeface="Montserrat"/>
                <a:sym typeface="Montserrat"/>
              </a:rPr>
              <a:t> de amigos e </a:t>
            </a:r>
            <a:r>
              <a:rPr lang="en-US" sz="2000" b="1" i="0" u="none" dirty="0" err="1">
                <a:solidFill>
                  <a:srgbClr val="6C2D30"/>
                </a:solidFill>
                <a:latin typeface="Montserrat"/>
                <a:ea typeface="Montserrat"/>
                <a:cs typeface="Montserrat"/>
                <a:sym typeface="Montserrat"/>
              </a:rPr>
              <a:t>construir</a:t>
            </a:r>
            <a:r>
              <a:rPr lang="en-US" sz="2000" b="1" i="0" u="none" dirty="0">
                <a:solidFill>
                  <a:srgbClr val="6C2D30"/>
                </a:solidFill>
                <a:latin typeface="Montserrat"/>
                <a:ea typeface="Montserrat"/>
                <a:cs typeface="Montserrat"/>
                <a:sym typeface="Montserrat"/>
              </a:rPr>
              <a:t> a </a:t>
            </a:r>
            <a:r>
              <a:rPr lang="en-US" sz="2000" b="1" i="0" u="none" dirty="0" err="1">
                <a:solidFill>
                  <a:srgbClr val="6C2D30"/>
                </a:solidFill>
                <a:latin typeface="Montserrat"/>
                <a:ea typeface="Montserrat"/>
                <a:cs typeface="Montserrat"/>
                <a:sym typeface="Montserrat"/>
              </a:rPr>
              <a:t>amizade</a:t>
            </a:r>
            <a:r>
              <a:rPr lang="en-US" sz="2000" b="1" i="0" u="none" dirty="0">
                <a:solidFill>
                  <a:srgbClr val="6C2D30"/>
                </a:solidFill>
                <a:latin typeface="Montserrat"/>
                <a:ea typeface="Montserrat"/>
                <a:cs typeface="Montserrat"/>
                <a:sym typeface="Montserrat"/>
              </a:rPr>
              <a:t> social, </a:t>
            </a:r>
            <a:r>
              <a:rPr lang="en-US" sz="2000" b="1" i="0" u="none" dirty="0" err="1">
                <a:solidFill>
                  <a:srgbClr val="6C2D30"/>
                </a:solidFill>
                <a:latin typeface="Montserrat"/>
                <a:ea typeface="Montserrat"/>
                <a:cs typeface="Montserrat"/>
                <a:sym typeface="Montserrat"/>
              </a:rPr>
              <a:t>tão</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necessária</a:t>
            </a:r>
            <a:r>
              <a:rPr lang="en-US" sz="2000" b="1" i="0" u="none" dirty="0">
                <a:solidFill>
                  <a:srgbClr val="6C2D30"/>
                </a:solidFill>
                <a:latin typeface="Montserrat"/>
                <a:ea typeface="Montserrat"/>
                <a:cs typeface="Montserrat"/>
                <a:sym typeface="Montserrat"/>
              </a:rPr>
              <a:t> para a boa </a:t>
            </a:r>
            <a:r>
              <a:rPr lang="en-US" sz="2000" b="1" i="0" u="none" dirty="0" err="1">
                <a:solidFill>
                  <a:srgbClr val="6C2D30"/>
                </a:solidFill>
                <a:latin typeface="Montserrat"/>
                <a:ea typeface="Montserrat"/>
                <a:cs typeface="Montserrat"/>
                <a:sym typeface="Montserrat"/>
              </a:rPr>
              <a:t>convivência</a:t>
            </a:r>
            <a:r>
              <a:rPr lang="en-US" sz="2000" b="1" i="0" u="none" dirty="0">
                <a:solidFill>
                  <a:srgbClr val="6C2D30"/>
                </a:solidFill>
                <a:latin typeface="Montserrat"/>
                <a:ea typeface="Montserrat"/>
                <a:cs typeface="Montserrat"/>
                <a:sym typeface="Montserrat"/>
              </a:rPr>
              <a:t>”</a:t>
            </a:r>
            <a:endParaRPr dirty="0"/>
          </a:p>
          <a:p>
            <a:pPr marL="0" marR="0" lvl="0" indent="0" algn="just" rtl="0">
              <a:lnSpc>
                <a:spcPct val="100000"/>
              </a:lnSpc>
              <a:spcBef>
                <a:spcPts val="0"/>
              </a:spcBef>
              <a:spcAft>
                <a:spcPts val="0"/>
              </a:spcAft>
              <a:buClr>
                <a:schemeClr val="dk1"/>
              </a:buClr>
              <a:buSzPts val="2000"/>
              <a:buFont typeface="Calibri"/>
              <a:buNone/>
            </a:pPr>
            <a:endParaRPr sz="2000" b="1" i="0" u="none" dirty="0">
              <a:solidFill>
                <a:srgbClr val="6C2D30"/>
              </a:solidFill>
              <a:latin typeface="Montserrat"/>
              <a:ea typeface="Montserrat"/>
              <a:cs typeface="Montserrat"/>
              <a:sym typeface="Montserrat"/>
            </a:endParaRPr>
          </a:p>
          <a:p>
            <a:pPr marL="0" marR="0" lvl="0" indent="0" algn="just" rtl="0">
              <a:lnSpc>
                <a:spcPct val="100000"/>
              </a:lnSpc>
              <a:spcBef>
                <a:spcPts val="0"/>
              </a:spcBef>
              <a:spcAft>
                <a:spcPts val="0"/>
              </a:spcAft>
              <a:buClr>
                <a:srgbClr val="6C2D30"/>
              </a:buClr>
              <a:buSzPts val="2000"/>
              <a:buFont typeface="Montserrat"/>
              <a:buNone/>
            </a:pPr>
            <a:r>
              <a:rPr lang="en-US" sz="2000" b="1" i="0" u="none" dirty="0">
                <a:solidFill>
                  <a:srgbClr val="6C2D30"/>
                </a:solidFill>
                <a:latin typeface="Montserrat"/>
                <a:ea typeface="Montserrat"/>
                <a:cs typeface="Montserrat"/>
                <a:sym typeface="Montserrat"/>
              </a:rPr>
              <a:t>“O </a:t>
            </a:r>
            <a:r>
              <a:rPr lang="en-US" sz="2000" b="1" i="0" u="none" dirty="0" err="1">
                <a:solidFill>
                  <a:srgbClr val="6C2D30"/>
                </a:solidFill>
                <a:latin typeface="Montserrat"/>
                <a:ea typeface="Montserrat"/>
                <a:cs typeface="Montserrat"/>
                <a:sym typeface="Montserrat"/>
              </a:rPr>
              <a:t>diálogo</a:t>
            </a:r>
            <a:r>
              <a:rPr lang="en-US" sz="2000" b="1" i="0" u="none" dirty="0">
                <a:solidFill>
                  <a:srgbClr val="6C2D30"/>
                </a:solidFill>
                <a:latin typeface="Montserrat"/>
                <a:ea typeface="Montserrat"/>
                <a:cs typeface="Montserrat"/>
                <a:sym typeface="Montserrat"/>
              </a:rPr>
              <a:t> é o </a:t>
            </a:r>
            <a:r>
              <a:rPr lang="en-US" sz="2000" b="1" i="0" u="none" dirty="0" err="1">
                <a:solidFill>
                  <a:srgbClr val="6C2D30"/>
                </a:solidFill>
                <a:latin typeface="Montserrat"/>
                <a:ea typeface="Montserrat"/>
                <a:cs typeface="Montserrat"/>
                <a:sym typeface="Montserrat"/>
              </a:rPr>
              <a:t>caminho</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cultura</a:t>
            </a:r>
            <a:r>
              <a:rPr lang="en-US" sz="2000" b="1" i="0" u="none" dirty="0">
                <a:solidFill>
                  <a:srgbClr val="6C2D30"/>
                </a:solidFill>
                <a:latin typeface="Montserrat"/>
                <a:ea typeface="Montserrat"/>
                <a:cs typeface="Montserrat"/>
                <a:sym typeface="Montserrat"/>
              </a:rPr>
              <a:t> do </a:t>
            </a:r>
            <a:r>
              <a:rPr lang="en-US" sz="2000" b="1" i="0" u="none" dirty="0" err="1">
                <a:solidFill>
                  <a:srgbClr val="6C2D30"/>
                </a:solidFill>
                <a:latin typeface="Montserrat"/>
                <a:ea typeface="Montserrat"/>
                <a:cs typeface="Montserrat"/>
                <a:sym typeface="Montserrat"/>
              </a:rPr>
              <a:t>encontro</a:t>
            </a:r>
            <a:r>
              <a:rPr lang="en-US" sz="2000" b="1" i="0" u="none" dirty="0">
                <a:solidFill>
                  <a:srgbClr val="6C2D30"/>
                </a:solidFill>
                <a:latin typeface="Montserrat"/>
                <a:ea typeface="Montserrat"/>
                <a:cs typeface="Montserrat"/>
                <a:sym typeface="Montserrat"/>
              </a:rPr>
              <a:t>)</a:t>
            </a:r>
            <a:endParaRPr dirty="0"/>
          </a:p>
          <a:p>
            <a:pPr marL="0" marR="0" lvl="0" indent="0" algn="just" rtl="0">
              <a:lnSpc>
                <a:spcPct val="100000"/>
              </a:lnSpc>
              <a:spcBef>
                <a:spcPts val="0"/>
              </a:spcBef>
              <a:spcAft>
                <a:spcPts val="0"/>
              </a:spcAft>
              <a:buClr>
                <a:schemeClr val="dk1"/>
              </a:buClr>
              <a:buSzPts val="2000"/>
              <a:buFont typeface="Calibri"/>
              <a:buNone/>
            </a:pPr>
            <a:endParaRPr sz="2000" b="1" i="0" u="none" dirty="0">
              <a:solidFill>
                <a:srgbClr val="6C2D30"/>
              </a:solidFill>
              <a:latin typeface="Montserrat"/>
              <a:ea typeface="Montserrat"/>
              <a:cs typeface="Montserrat"/>
              <a:sym typeface="Montserrat"/>
            </a:endParaRPr>
          </a:p>
          <a:p>
            <a:pPr marL="0" marR="0" lvl="0" indent="0" algn="just" rtl="0">
              <a:lnSpc>
                <a:spcPct val="100000"/>
              </a:lnSpc>
              <a:spcBef>
                <a:spcPts val="0"/>
              </a:spcBef>
              <a:spcAft>
                <a:spcPts val="0"/>
              </a:spcAft>
              <a:buClr>
                <a:srgbClr val="6C2D30"/>
              </a:buClr>
              <a:buSzPts val="2000"/>
              <a:buFont typeface="Montserrat"/>
              <a:buNone/>
            </a:pPr>
            <a:r>
              <a:rPr lang="en-US" sz="2000" b="1" i="0" u="none" dirty="0">
                <a:solidFill>
                  <a:srgbClr val="6C2D30"/>
                </a:solidFill>
                <a:latin typeface="Montserrat"/>
                <a:ea typeface="Montserrat"/>
                <a:cs typeface="Montserrat"/>
                <a:sym typeface="Montserrat"/>
              </a:rPr>
              <a:t>“Como </a:t>
            </a:r>
            <a:r>
              <a:rPr lang="en-US" sz="2000" b="1" i="0" u="none" dirty="0" err="1">
                <a:solidFill>
                  <a:srgbClr val="6C2D30"/>
                </a:solidFill>
                <a:latin typeface="Montserrat"/>
                <a:ea typeface="Montserrat"/>
                <a:cs typeface="Montserrat"/>
                <a:sym typeface="Montserrat"/>
              </a:rPr>
              <a:t>seria</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bom</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salutar</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libertador</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esperançoso</a:t>
            </a:r>
            <a:r>
              <a:rPr lang="en-US" sz="2000" b="1" i="0" u="none" dirty="0">
                <a:solidFill>
                  <a:srgbClr val="6C2D30"/>
                </a:solidFill>
                <a:latin typeface="Montserrat"/>
                <a:ea typeface="Montserrat"/>
                <a:cs typeface="Montserrat"/>
                <a:sym typeface="Montserrat"/>
              </a:rPr>
              <a:t>, se </a:t>
            </a:r>
            <a:r>
              <a:rPr lang="en-US" sz="2000" b="1" i="0" u="none" dirty="0" err="1">
                <a:solidFill>
                  <a:srgbClr val="6C2D30"/>
                </a:solidFill>
                <a:latin typeface="Montserrat"/>
                <a:ea typeface="Montserrat"/>
                <a:cs typeface="Montserrat"/>
                <a:sym typeface="Montserrat"/>
              </a:rPr>
              <a:t>pudéssemos</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trilhar</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este</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caminho</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Sair</a:t>
            </a:r>
            <a:r>
              <a:rPr lang="en-US" sz="2000" b="1" i="0" u="none" dirty="0">
                <a:solidFill>
                  <a:srgbClr val="6C2D30"/>
                </a:solidFill>
                <a:latin typeface="Montserrat"/>
                <a:ea typeface="Montserrat"/>
                <a:cs typeface="Montserrat"/>
                <a:sym typeface="Montserrat"/>
              </a:rPr>
              <a:t> de </a:t>
            </a:r>
            <a:r>
              <a:rPr lang="en-US" sz="2000" b="1" i="0" u="none" dirty="0" err="1">
                <a:solidFill>
                  <a:srgbClr val="6C2D30"/>
                </a:solidFill>
                <a:latin typeface="Montserrat"/>
                <a:ea typeface="Montserrat"/>
                <a:cs typeface="Montserrat"/>
                <a:sym typeface="Montserrat"/>
              </a:rPr>
              <a:t>si</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mesmo</a:t>
            </a:r>
            <a:r>
              <a:rPr lang="en-US" sz="2000" b="1" i="0" u="none" dirty="0">
                <a:solidFill>
                  <a:srgbClr val="6C2D30"/>
                </a:solidFill>
                <a:latin typeface="Montserrat"/>
                <a:ea typeface="Montserrat"/>
                <a:cs typeface="Montserrat"/>
                <a:sym typeface="Montserrat"/>
              </a:rPr>
              <a:t> para se </a:t>
            </a:r>
            <a:r>
              <a:rPr lang="en-US" sz="2000" b="1" i="0" u="none" dirty="0" err="1">
                <a:solidFill>
                  <a:srgbClr val="6C2D30"/>
                </a:solidFill>
                <a:latin typeface="Montserrat"/>
                <a:ea typeface="Montserrat"/>
                <a:cs typeface="Montserrat"/>
                <a:sym typeface="Montserrat"/>
              </a:rPr>
              <a:t>unir</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aos</a:t>
            </a:r>
            <a:r>
              <a:rPr lang="en-US" sz="2000" b="1" i="0" u="none" dirty="0">
                <a:solidFill>
                  <a:srgbClr val="6C2D30"/>
                </a:solidFill>
                <a:latin typeface="Montserrat"/>
                <a:ea typeface="Montserrat"/>
                <a:cs typeface="Montserrat"/>
                <a:sym typeface="Montserrat"/>
              </a:rPr>
              <a:t> outros (…)” (EG, n.87)</a:t>
            </a:r>
            <a:endParaRPr dirty="0"/>
          </a:p>
          <a:p>
            <a:pPr marL="0" marR="0" lvl="0" indent="0" algn="just" rtl="0">
              <a:lnSpc>
                <a:spcPct val="100000"/>
              </a:lnSpc>
              <a:spcBef>
                <a:spcPts val="0"/>
              </a:spcBef>
              <a:spcAft>
                <a:spcPts val="0"/>
              </a:spcAft>
              <a:buClr>
                <a:schemeClr val="dk1"/>
              </a:buClr>
              <a:buSzPts val="2000"/>
              <a:buFont typeface="Calibri"/>
              <a:buNone/>
            </a:pPr>
            <a:endParaRPr sz="2000" b="1" i="0" u="none" dirty="0">
              <a:solidFill>
                <a:srgbClr val="6C2D30"/>
              </a:solidFill>
              <a:latin typeface="Montserrat"/>
              <a:ea typeface="Montserrat"/>
              <a:cs typeface="Montserrat"/>
              <a:sym typeface="Montserrat"/>
            </a:endParaRPr>
          </a:p>
          <a:p>
            <a:pPr marL="0" marR="0" lvl="0" indent="0" algn="just" rtl="0">
              <a:lnSpc>
                <a:spcPct val="100000"/>
              </a:lnSpc>
              <a:spcBef>
                <a:spcPts val="0"/>
              </a:spcBef>
              <a:spcAft>
                <a:spcPts val="0"/>
              </a:spcAft>
              <a:buClr>
                <a:srgbClr val="6C2D30"/>
              </a:buClr>
              <a:buSzPts val="2000"/>
              <a:buFont typeface="Montserrat"/>
              <a:buNone/>
            </a:pPr>
            <a:r>
              <a:rPr lang="en-US" sz="2000" b="1" i="0" u="none" dirty="0">
                <a:solidFill>
                  <a:srgbClr val="6C2D30"/>
                </a:solidFill>
                <a:latin typeface="Montserrat"/>
                <a:ea typeface="Montserrat"/>
                <a:cs typeface="Montserrat"/>
                <a:sym typeface="Montserrat"/>
              </a:rPr>
              <a:t>“</a:t>
            </a:r>
            <a:r>
              <a:rPr lang="en-US" sz="2000" b="1" i="0" u="none" dirty="0" err="1">
                <a:solidFill>
                  <a:srgbClr val="6C2D30"/>
                </a:solidFill>
                <a:latin typeface="Montserrat"/>
                <a:ea typeface="Montserrat"/>
                <a:cs typeface="Montserrat"/>
                <a:sym typeface="Montserrat"/>
              </a:rPr>
              <a:t>Superar</a:t>
            </a:r>
            <a:r>
              <a:rPr lang="en-US" sz="2000" b="1" i="0" u="none" dirty="0">
                <a:solidFill>
                  <a:srgbClr val="6C2D30"/>
                </a:solidFill>
                <a:latin typeface="Montserrat"/>
                <a:ea typeface="Montserrat"/>
                <a:cs typeface="Montserrat"/>
                <a:sym typeface="Montserrat"/>
              </a:rPr>
              <a:t> as </a:t>
            </a:r>
            <a:r>
              <a:rPr lang="en-US" sz="2000" b="1" i="0" u="none" dirty="0" err="1">
                <a:solidFill>
                  <a:srgbClr val="6C2D30"/>
                </a:solidFill>
                <a:latin typeface="Montserrat"/>
                <a:ea typeface="Montserrat"/>
                <a:cs typeface="Montserrat"/>
                <a:sym typeface="Montserrat"/>
              </a:rPr>
              <a:t>inimizades</a:t>
            </a:r>
            <a:r>
              <a:rPr lang="en-US" sz="2000" b="1" i="0" u="none" dirty="0">
                <a:solidFill>
                  <a:srgbClr val="6C2D30"/>
                </a:solidFill>
                <a:latin typeface="Montserrat"/>
                <a:ea typeface="Montserrat"/>
                <a:cs typeface="Montserrat"/>
                <a:sym typeface="Montserrat"/>
              </a:rPr>
              <a:t> e a </a:t>
            </a:r>
            <a:r>
              <a:rPr lang="en-US" sz="2000" b="1" i="0" u="none" dirty="0" err="1">
                <a:solidFill>
                  <a:srgbClr val="6C2D30"/>
                </a:solidFill>
                <a:latin typeface="Montserrat"/>
                <a:ea typeface="Montserrat"/>
                <a:cs typeface="Montserrat"/>
                <a:sym typeface="Montserrat"/>
              </a:rPr>
              <a:t>cuidar</a:t>
            </a:r>
            <a:r>
              <a:rPr lang="en-US" sz="2000" b="1" i="0" u="none" dirty="0">
                <a:solidFill>
                  <a:srgbClr val="6C2D30"/>
                </a:solidFill>
                <a:latin typeface="Montserrat"/>
                <a:ea typeface="Montserrat"/>
                <a:cs typeface="Montserrat"/>
                <a:sym typeface="Montserrat"/>
              </a:rPr>
              <a:t> </a:t>
            </a:r>
            <a:r>
              <a:rPr lang="en-US" sz="2000" b="1" i="0" u="none" dirty="0" err="1">
                <a:solidFill>
                  <a:srgbClr val="6C2D30"/>
                </a:solidFill>
                <a:latin typeface="Montserrat"/>
                <a:ea typeface="Montserrat"/>
                <a:cs typeface="Montserrat"/>
                <a:sym typeface="Montserrat"/>
              </a:rPr>
              <a:t>uns</a:t>
            </a:r>
            <a:r>
              <a:rPr lang="en-US" sz="2000" b="1" i="0" u="none" dirty="0">
                <a:solidFill>
                  <a:srgbClr val="6C2D30"/>
                </a:solidFill>
                <a:latin typeface="Montserrat"/>
                <a:ea typeface="Montserrat"/>
                <a:cs typeface="Montserrat"/>
                <a:sym typeface="Montserrat"/>
              </a:rPr>
              <a:t> dos outros”</a:t>
            </a:r>
            <a:endParaRPr dirty="0"/>
          </a:p>
        </p:txBody>
      </p:sp>
      <p:pic>
        <p:nvPicPr>
          <p:cNvPr id="397" name="Google Shape;397;p31"/>
          <p:cNvPicPr preferRelativeResize="0"/>
          <p:nvPr/>
        </p:nvPicPr>
        <p:blipFill>
          <a:blip r:embed="rId6">
            <a:alphaModFix/>
          </a:blip>
          <a:stretch>
            <a:fillRect/>
          </a:stretch>
        </p:blipFill>
        <p:spPr>
          <a:xfrm>
            <a:off x="4712666" y="79376"/>
            <a:ext cx="4704246" cy="27046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401"/>
        <p:cNvGrpSpPr/>
        <p:nvPr/>
      </p:nvGrpSpPr>
      <p:grpSpPr>
        <a:xfrm>
          <a:off x="0" y="0"/>
          <a:ext cx="0" cy="0"/>
          <a:chOff x="0" y="0"/>
          <a:chExt cx="0" cy="0"/>
        </a:xfrm>
      </p:grpSpPr>
      <p:grpSp>
        <p:nvGrpSpPr>
          <p:cNvPr id="402" name="Google Shape;402;p32"/>
          <p:cNvGrpSpPr/>
          <p:nvPr/>
        </p:nvGrpSpPr>
        <p:grpSpPr>
          <a:xfrm>
            <a:off x="-307975" y="6343650"/>
            <a:ext cx="10061575" cy="971550"/>
            <a:chOff x="0" y="-7091"/>
            <a:chExt cx="3820088" cy="715101"/>
          </a:xfrm>
        </p:grpSpPr>
        <p:sp>
          <p:nvSpPr>
            <p:cNvPr id="403" name="Google Shape;403;p32"/>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4" name="Google Shape;404;p32"/>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405" name="Google Shape;405;p32"/>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6" name="Google Shape;406;p32"/>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7" name="Google Shape;407;p32"/>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8" name="Google Shape;408;p32"/>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409" name="Google Shape;409;p32"/>
          <p:cNvSpPr txBox="1"/>
          <p:nvPr/>
        </p:nvSpPr>
        <p:spPr>
          <a:xfrm>
            <a:off x="685800" y="990600"/>
            <a:ext cx="6359525" cy="363537"/>
          </a:xfrm>
          <a:prstGeom prst="rect">
            <a:avLst/>
          </a:prstGeom>
          <a:noFill/>
          <a:ln>
            <a:noFill/>
          </a:ln>
        </p:spPr>
        <p:txBody>
          <a:bodyPr spcFirstLastPara="1" wrap="square" lIns="0" tIns="0" rIns="0" bIns="0" anchor="t" anchorCtr="0">
            <a:spAutoFit/>
          </a:bodyPr>
          <a:lstStyle/>
          <a:p>
            <a:pPr marL="0" marR="0" lvl="0" indent="0" algn="just" rtl="0">
              <a:lnSpc>
                <a:spcPct val="37037"/>
              </a:lnSpc>
              <a:spcBef>
                <a:spcPts val="0"/>
              </a:spcBef>
              <a:spcAft>
                <a:spcPts val="0"/>
              </a:spcAft>
              <a:buClr>
                <a:srgbClr val="6C2D30"/>
              </a:buClr>
              <a:buSzPts val="5400"/>
              <a:buFont typeface="Montserrat"/>
              <a:buNone/>
            </a:pPr>
            <a:r>
              <a:rPr lang="en-US" sz="5400" b="1" i="0" u="none">
                <a:solidFill>
                  <a:srgbClr val="6C2D30"/>
                </a:solidFill>
                <a:latin typeface="Montserrat"/>
                <a:ea typeface="Montserrat"/>
                <a:cs typeface="Montserrat"/>
                <a:sym typeface="Montserrat"/>
              </a:rPr>
              <a:t>VER</a:t>
            </a:r>
            <a:endParaRPr/>
          </a:p>
        </p:txBody>
      </p:sp>
      <p:sp>
        <p:nvSpPr>
          <p:cNvPr id="410" name="Google Shape;410;p32"/>
          <p:cNvSpPr txBox="1"/>
          <p:nvPr/>
        </p:nvSpPr>
        <p:spPr>
          <a:xfrm>
            <a:off x="4379912" y="998537"/>
            <a:ext cx="5037137"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br>
              <a:rPr lang="en-US" sz="1800" b="0" i="0" u="none">
                <a:solidFill>
                  <a:schemeClr val="dk1"/>
                </a:solidFill>
                <a:latin typeface="Calibri"/>
                <a:ea typeface="Calibri"/>
                <a:cs typeface="Calibri"/>
                <a:sym typeface="Calibri"/>
              </a:rPr>
            </a:br>
            <a:endParaRPr/>
          </a:p>
        </p:txBody>
      </p:sp>
      <p:sp>
        <p:nvSpPr>
          <p:cNvPr id="411" name="Google Shape;411;p32"/>
          <p:cNvSpPr txBox="1"/>
          <p:nvPr/>
        </p:nvSpPr>
        <p:spPr>
          <a:xfrm>
            <a:off x="601650" y="2761712"/>
            <a:ext cx="7940700" cy="3232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6C2D30"/>
              </a:buClr>
              <a:buSzPts val="2400"/>
              <a:buFont typeface="Montserrat"/>
              <a:buNone/>
            </a:pPr>
            <a:r>
              <a:rPr lang="en-US" sz="2400" b="1" i="1" u="none">
                <a:solidFill>
                  <a:srgbClr val="6C2D30"/>
                </a:solidFill>
                <a:latin typeface="Montserrat"/>
                <a:ea typeface="Montserrat"/>
                <a:cs typeface="Montserrat"/>
                <a:sym typeface="Montserrat"/>
              </a:rPr>
              <a:t>“Com efeito, vós todos sois filhos de Deus pela fé no Cristo Jesus. Vós todos que fostes batizados em Cristo vos revestistes de Cristo. Não há mais judeu ou grego, escravo ou livre, homem ou mulher, pois </a:t>
            </a:r>
            <a:r>
              <a:rPr lang="en-US" sz="2400" b="1" i="1" u="sng">
                <a:solidFill>
                  <a:srgbClr val="6C2D30"/>
                </a:solidFill>
                <a:latin typeface="Montserrat"/>
                <a:ea typeface="Montserrat"/>
                <a:cs typeface="Montserrat"/>
                <a:sym typeface="Montserrat"/>
              </a:rPr>
              <a:t>todos vós sois um só em Cristo Jesus</a:t>
            </a:r>
            <a:r>
              <a:rPr lang="en-US" sz="2400" b="1" i="1" u="none">
                <a:solidFill>
                  <a:srgbClr val="6C2D30"/>
                </a:solidFill>
                <a:latin typeface="Montserrat"/>
                <a:ea typeface="Montserrat"/>
                <a:cs typeface="Montserrat"/>
                <a:sym typeface="Montserrat"/>
              </a:rPr>
              <a:t>” (Gl 3,26-28)</a:t>
            </a:r>
            <a:endParaRPr/>
          </a:p>
        </p:txBody>
      </p:sp>
      <p:pic>
        <p:nvPicPr>
          <p:cNvPr id="412" name="Google Shape;412;p32"/>
          <p:cNvPicPr preferRelativeResize="0"/>
          <p:nvPr/>
        </p:nvPicPr>
        <p:blipFill>
          <a:blip r:embed="rId6">
            <a:alphaModFix/>
          </a:blip>
          <a:stretch>
            <a:fillRect/>
          </a:stretch>
        </p:blipFill>
        <p:spPr>
          <a:xfrm>
            <a:off x="3891275" y="154900"/>
            <a:ext cx="4735200" cy="2505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416"/>
        <p:cNvGrpSpPr/>
        <p:nvPr/>
      </p:nvGrpSpPr>
      <p:grpSpPr>
        <a:xfrm>
          <a:off x="0" y="0"/>
          <a:ext cx="0" cy="0"/>
          <a:chOff x="0" y="0"/>
          <a:chExt cx="0" cy="0"/>
        </a:xfrm>
      </p:grpSpPr>
      <p:grpSp>
        <p:nvGrpSpPr>
          <p:cNvPr id="417" name="Google Shape;417;p33"/>
          <p:cNvGrpSpPr/>
          <p:nvPr/>
        </p:nvGrpSpPr>
        <p:grpSpPr>
          <a:xfrm>
            <a:off x="-307975" y="6343650"/>
            <a:ext cx="10061575" cy="971550"/>
            <a:chOff x="0" y="-7091"/>
            <a:chExt cx="3820088" cy="715101"/>
          </a:xfrm>
        </p:grpSpPr>
        <p:sp>
          <p:nvSpPr>
            <p:cNvPr id="418" name="Google Shape;418;p33"/>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19" name="Google Shape;419;p33"/>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420" name="Google Shape;420;p33"/>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1" name="Google Shape;421;p33"/>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2" name="Google Shape;422;p33"/>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3" name="Google Shape;423;p33"/>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425" name="Google Shape;425;p33"/>
          <p:cNvSpPr txBox="1"/>
          <p:nvPr/>
        </p:nvSpPr>
        <p:spPr>
          <a:xfrm>
            <a:off x="431675" y="943200"/>
            <a:ext cx="8194800" cy="2923837"/>
          </a:xfrm>
          <a:prstGeom prst="rect">
            <a:avLst/>
          </a:prstGeom>
          <a:noFill/>
          <a:ln>
            <a:noFill/>
          </a:ln>
        </p:spPr>
        <p:txBody>
          <a:bodyPr spcFirstLastPara="1" wrap="square" lIns="91425" tIns="45700" rIns="91425" bIns="45700" anchor="t" anchorCtr="0">
            <a:spAutoFit/>
          </a:bodyPr>
          <a:lstStyle/>
          <a:p>
            <a:pPr marL="4762" marR="0" lvl="0" indent="0" algn="ctr" rtl="0">
              <a:lnSpc>
                <a:spcPct val="100000"/>
              </a:lnSpc>
              <a:spcBef>
                <a:spcPts val="0"/>
              </a:spcBef>
              <a:spcAft>
                <a:spcPts val="0"/>
              </a:spcAft>
              <a:buClr>
                <a:srgbClr val="843C0C"/>
              </a:buClr>
              <a:buSzPts val="2400"/>
              <a:buFont typeface="Montserrat"/>
              <a:buNone/>
            </a:pPr>
            <a:r>
              <a:rPr lang="pt-BR" sz="4000" b="1" i="0" u="none" dirty="0">
                <a:solidFill>
                  <a:schemeClr val="tx1"/>
                </a:solidFill>
                <a:latin typeface="Montserrat"/>
                <a:ea typeface="Montserrat"/>
                <a:cs typeface="Montserrat"/>
                <a:sym typeface="Montserrat"/>
              </a:rPr>
              <a:t>GRATIDÃO.</a:t>
            </a:r>
          </a:p>
          <a:p>
            <a:pPr marL="4762" marR="0" lvl="0" indent="0" algn="ctr" rtl="0">
              <a:lnSpc>
                <a:spcPct val="100000"/>
              </a:lnSpc>
              <a:spcBef>
                <a:spcPts val="0"/>
              </a:spcBef>
              <a:spcAft>
                <a:spcPts val="0"/>
              </a:spcAft>
              <a:buClr>
                <a:srgbClr val="843C0C"/>
              </a:buClr>
              <a:buSzPts val="2400"/>
              <a:buFont typeface="Montserrat"/>
              <a:buNone/>
            </a:pPr>
            <a:endParaRPr lang="pt-BR" sz="4000" b="1" dirty="0">
              <a:solidFill>
                <a:schemeClr val="tx1"/>
              </a:solidFill>
              <a:latin typeface="Montserrat"/>
              <a:ea typeface="Calibri"/>
              <a:cs typeface="Calibri"/>
              <a:sym typeface="Montserrat"/>
            </a:endParaRPr>
          </a:p>
          <a:p>
            <a:pPr marL="4762" marR="0" lvl="0" indent="0" algn="ctr" rtl="0">
              <a:lnSpc>
                <a:spcPct val="100000"/>
              </a:lnSpc>
              <a:spcBef>
                <a:spcPts val="0"/>
              </a:spcBef>
              <a:spcAft>
                <a:spcPts val="0"/>
              </a:spcAft>
              <a:buClr>
                <a:srgbClr val="843C0C"/>
              </a:buClr>
              <a:buSzPts val="2400"/>
              <a:buFont typeface="Montserrat"/>
              <a:buNone/>
            </a:pPr>
            <a:endParaRPr lang="pt-BR" sz="4000" b="1" i="0" u="none" dirty="0">
              <a:solidFill>
                <a:schemeClr val="tx1"/>
              </a:solidFill>
              <a:latin typeface="Montserrat"/>
              <a:ea typeface="Calibri"/>
              <a:cs typeface="Calibri"/>
              <a:sym typeface="Montserrat"/>
            </a:endParaRPr>
          </a:p>
          <a:p>
            <a:pPr marL="4762" marR="0" lvl="0" indent="0" algn="ctr" rtl="0">
              <a:lnSpc>
                <a:spcPct val="100000"/>
              </a:lnSpc>
              <a:spcBef>
                <a:spcPts val="0"/>
              </a:spcBef>
              <a:spcAft>
                <a:spcPts val="0"/>
              </a:spcAft>
              <a:buClr>
                <a:srgbClr val="843C0C"/>
              </a:buClr>
              <a:buSzPts val="2400"/>
              <a:buFont typeface="Montserrat"/>
              <a:buNone/>
            </a:pPr>
            <a:r>
              <a:rPr lang="pt-BR" sz="4000" b="1" dirty="0">
                <a:solidFill>
                  <a:schemeClr val="tx1"/>
                </a:solidFill>
                <a:latin typeface="Montserrat"/>
                <a:ea typeface="Calibri"/>
                <a:cs typeface="Calibri"/>
                <a:sym typeface="Montserrat"/>
              </a:rPr>
              <a:t>Deus os abençoe!</a:t>
            </a:r>
            <a:br>
              <a:rPr lang="en-US" b="1" i="0" u="none" dirty="0">
                <a:solidFill>
                  <a:schemeClr val="tx1"/>
                </a:solidFill>
                <a:latin typeface="Calibri"/>
                <a:ea typeface="Calibri"/>
                <a:cs typeface="Calibri"/>
                <a:sym typeface="Calibri"/>
              </a:rPr>
            </a:br>
            <a:endParaRPr sz="2400" b="1" dirty="0">
              <a:solidFill>
                <a:schemeClr val="tx1"/>
              </a:solidFill>
            </a:endParaRPr>
          </a:p>
        </p:txBody>
      </p:sp>
      <p:sp>
        <p:nvSpPr>
          <p:cNvPr id="2" name="CaixaDeTexto 1">
            <a:extLst>
              <a:ext uri="{FF2B5EF4-FFF2-40B4-BE49-F238E27FC236}">
                <a16:creationId xmlns:a16="http://schemas.microsoft.com/office/drawing/2014/main" id="{9E485D2B-20EB-8EE3-8B63-8A156B297AF3}"/>
              </a:ext>
            </a:extLst>
          </p:cNvPr>
          <p:cNvSpPr txBox="1"/>
          <p:nvPr/>
        </p:nvSpPr>
        <p:spPr>
          <a:xfrm>
            <a:off x="3702527" y="5642056"/>
            <a:ext cx="2340705" cy="584775"/>
          </a:xfrm>
          <a:prstGeom prst="rect">
            <a:avLst/>
          </a:prstGeom>
          <a:noFill/>
        </p:spPr>
        <p:txBody>
          <a:bodyPr wrap="none" rtlCol="0">
            <a:spAutoFit/>
          </a:bodyPr>
          <a:lstStyle/>
          <a:p>
            <a:pPr algn="ctr"/>
            <a:r>
              <a:rPr lang="pt-BR" sz="1600" b="1" dirty="0"/>
              <a:t>GT – Ver</a:t>
            </a:r>
          </a:p>
          <a:p>
            <a:pPr algn="ctr"/>
            <a:r>
              <a:rPr lang="pt-BR" sz="1600" b="1" dirty="0"/>
              <a:t>Andrea, Cleide e Ellen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14"/>
        <p:cNvGrpSpPr/>
        <p:nvPr/>
      </p:nvGrpSpPr>
      <p:grpSpPr>
        <a:xfrm>
          <a:off x="0" y="0"/>
          <a:ext cx="0" cy="0"/>
          <a:chOff x="0" y="0"/>
          <a:chExt cx="0" cy="0"/>
        </a:xfrm>
      </p:grpSpPr>
      <p:grpSp>
        <p:nvGrpSpPr>
          <p:cNvPr id="115" name="Google Shape;115;p15"/>
          <p:cNvGrpSpPr/>
          <p:nvPr/>
        </p:nvGrpSpPr>
        <p:grpSpPr>
          <a:xfrm>
            <a:off x="-307975" y="6343650"/>
            <a:ext cx="10061575" cy="971550"/>
            <a:chOff x="0" y="-7091"/>
            <a:chExt cx="3820088" cy="715101"/>
          </a:xfrm>
        </p:grpSpPr>
        <p:sp>
          <p:nvSpPr>
            <p:cNvPr id="116" name="Google Shape;116;p15"/>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7" name="Google Shape;117;p15"/>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18" name="Google Shape;118;p15"/>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9" name="Google Shape;119;p15"/>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0" name="Google Shape;120;p15"/>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1" name="Google Shape;121;p15"/>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pic>
        <p:nvPicPr>
          <p:cNvPr id="122" name="Google Shape;122;p15"/>
          <p:cNvPicPr preferRelativeResize="0"/>
          <p:nvPr/>
        </p:nvPicPr>
        <p:blipFill rotWithShape="1">
          <a:blip r:embed="rId6">
            <a:alphaModFix/>
          </a:blip>
          <a:srcRect/>
          <a:stretch/>
        </p:blipFill>
        <p:spPr>
          <a:xfrm>
            <a:off x="2125662" y="79375"/>
            <a:ext cx="5519737" cy="618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26"/>
        <p:cNvGrpSpPr/>
        <p:nvPr/>
      </p:nvGrpSpPr>
      <p:grpSpPr>
        <a:xfrm>
          <a:off x="0" y="0"/>
          <a:ext cx="0" cy="0"/>
          <a:chOff x="0" y="0"/>
          <a:chExt cx="0" cy="0"/>
        </a:xfrm>
      </p:grpSpPr>
      <p:grpSp>
        <p:nvGrpSpPr>
          <p:cNvPr id="127" name="Google Shape;127;p16"/>
          <p:cNvGrpSpPr/>
          <p:nvPr/>
        </p:nvGrpSpPr>
        <p:grpSpPr>
          <a:xfrm>
            <a:off x="-307975" y="6343650"/>
            <a:ext cx="10061575" cy="971550"/>
            <a:chOff x="0" y="-7091"/>
            <a:chExt cx="3820088" cy="715101"/>
          </a:xfrm>
        </p:grpSpPr>
        <p:sp>
          <p:nvSpPr>
            <p:cNvPr id="128" name="Google Shape;128;p16"/>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9" name="Google Shape;129;p16"/>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30" name="Google Shape;130;p16"/>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1" name="Google Shape;131;p16"/>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2" name="Google Shape;132;p16"/>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33" name="Google Shape;133;p16"/>
          <p:cNvGrpSpPr/>
          <p:nvPr/>
        </p:nvGrpSpPr>
        <p:grpSpPr>
          <a:xfrm>
            <a:off x="368300" y="241300"/>
            <a:ext cx="4049712" cy="4049712"/>
            <a:chOff x="0" y="0"/>
            <a:chExt cx="812800" cy="812800"/>
          </a:xfrm>
        </p:grpSpPr>
        <p:sp>
          <p:nvSpPr>
            <p:cNvPr id="134" name="Google Shape;134;p1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5" name="Google Shape;135;p16"/>
            <p:cNvSpPr txBox="1"/>
            <p:nvPr/>
          </p:nvSpPr>
          <p:spPr>
            <a:xfrm>
              <a:off x="76200" y="123825"/>
              <a:ext cx="660400" cy="61277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36" name="Google Shape;136;p16"/>
          <p:cNvSpPr/>
          <p:nvPr/>
        </p:nvSpPr>
        <p:spPr>
          <a:xfrm>
            <a:off x="481012" y="355600"/>
            <a:ext cx="3822700" cy="3821111"/>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t="-22693" r="-997" b="-2242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16"/>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138" name="Google Shape;138;p16"/>
          <p:cNvSpPr txBox="1"/>
          <p:nvPr/>
        </p:nvSpPr>
        <p:spPr>
          <a:xfrm>
            <a:off x="4722812" y="720850"/>
            <a:ext cx="4653000" cy="5064000"/>
          </a:xfrm>
          <a:prstGeom prst="rect">
            <a:avLst/>
          </a:prstGeom>
          <a:noFill/>
          <a:ln>
            <a:noFill/>
          </a:ln>
        </p:spPr>
        <p:txBody>
          <a:bodyPr spcFirstLastPara="1" wrap="square" lIns="0" tIns="0" rIns="0" bIns="0" anchor="t" anchorCtr="0">
            <a:spAutoFit/>
          </a:bodyPr>
          <a:lstStyle/>
          <a:p>
            <a:pPr marL="0" marR="0" lvl="0" indent="0" algn="just" rtl="0">
              <a:lnSpc>
                <a:spcPct val="104761"/>
              </a:lnSpc>
              <a:spcBef>
                <a:spcPts val="0"/>
              </a:spcBef>
              <a:spcAft>
                <a:spcPts val="0"/>
              </a:spcAft>
              <a:buClr>
                <a:srgbClr val="6C2D30"/>
              </a:buClr>
              <a:buSzPts val="2100"/>
              <a:buFont typeface="Montserrat"/>
              <a:buNone/>
            </a:pPr>
            <a:r>
              <a:rPr lang="en-US" sz="2100" i="0" u="none" dirty="0">
                <a:solidFill>
                  <a:srgbClr val="6C2D30"/>
                </a:solidFill>
                <a:latin typeface="Montserrat"/>
                <a:ea typeface="Montserrat"/>
                <a:cs typeface="Montserrat"/>
                <a:sym typeface="Montserrat"/>
              </a:rPr>
              <a:t>O </a:t>
            </a:r>
            <a:r>
              <a:rPr lang="en-US" sz="2100" i="0" u="none" dirty="0" err="1">
                <a:solidFill>
                  <a:srgbClr val="6C2D30"/>
                </a:solidFill>
                <a:latin typeface="Montserrat"/>
                <a:ea typeface="Montserrat"/>
                <a:cs typeface="Montserrat"/>
                <a:sym typeface="Montserrat"/>
              </a:rPr>
              <a:t>cartaz</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foi</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criado</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pelos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jovens</a:t>
            </a:r>
            <a:r>
              <a:rPr lang="en-US" sz="2100" i="0" u="none" dirty="0">
                <a:solidFill>
                  <a:srgbClr val="6C2D30"/>
                </a:solidFill>
                <a:latin typeface="Montserrat"/>
                <a:ea typeface="Montserrat"/>
                <a:cs typeface="Montserrat"/>
                <a:sym typeface="Montserrat"/>
              </a:rPr>
              <a:t> Samuel Sales e Wanderley Santana, ambos de Brasília. Na </a:t>
            </a:r>
            <a:r>
              <a:rPr lang="en-US" sz="2100" i="0" u="none" dirty="0" err="1">
                <a:solidFill>
                  <a:srgbClr val="6C2D30"/>
                </a:solidFill>
                <a:latin typeface="Montserrat"/>
                <a:ea typeface="Montserrat"/>
                <a:cs typeface="Montserrat"/>
                <a:sym typeface="Montserrat"/>
              </a:rPr>
              <a:t>imagem</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aparece</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uma</a:t>
            </a:r>
            <a:r>
              <a:rPr lang="en-US" sz="2100" i="0" u="none" dirty="0">
                <a:solidFill>
                  <a:srgbClr val="6C2D30"/>
                </a:solidFill>
                <a:latin typeface="Montserrat"/>
                <a:ea typeface="Montserrat"/>
                <a:cs typeface="Montserrat"/>
                <a:sym typeface="Montserrat"/>
              </a:rPr>
              <a:t> </a:t>
            </a:r>
            <a:r>
              <a:rPr lang="en-US" sz="2100" b="1" i="0" u="none" dirty="0" err="1">
                <a:solidFill>
                  <a:srgbClr val="6C2D30"/>
                </a:solidFill>
                <a:latin typeface="Montserrat"/>
                <a:ea typeface="Montserrat"/>
                <a:cs typeface="Montserrat"/>
                <a:sym typeface="Montserrat"/>
              </a:rPr>
              <a:t>comunidade</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como</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uma</a:t>
            </a:r>
            <a:r>
              <a:rPr lang="en-US" sz="2100" i="0" u="none" dirty="0">
                <a:solidFill>
                  <a:srgbClr val="6C2D30"/>
                </a:solidFill>
                <a:latin typeface="Montserrat"/>
                <a:ea typeface="Montserrat"/>
                <a:cs typeface="Montserrat"/>
                <a:sym typeface="Montserrat"/>
              </a:rPr>
              <a:t> casa, um </a:t>
            </a:r>
            <a:r>
              <a:rPr lang="en-US" sz="2100" i="0" u="none" dirty="0" err="1">
                <a:solidFill>
                  <a:srgbClr val="6C2D30"/>
                </a:solidFill>
                <a:latin typeface="Montserrat"/>
                <a:ea typeface="Montserrat"/>
                <a:cs typeface="Montserrat"/>
                <a:sym typeface="Montserrat"/>
              </a:rPr>
              <a:t>espaço</a:t>
            </a:r>
            <a:r>
              <a:rPr lang="en-US" sz="2100" i="0" u="none" dirty="0">
                <a:solidFill>
                  <a:srgbClr val="6C2D30"/>
                </a:solidFill>
                <a:latin typeface="Montserrat"/>
                <a:ea typeface="Montserrat"/>
                <a:cs typeface="Montserrat"/>
                <a:sym typeface="Montserrat"/>
              </a:rPr>
              <a:t> de </a:t>
            </a:r>
            <a:r>
              <a:rPr lang="en-US" sz="2100" i="0" u="none" dirty="0" err="1">
                <a:solidFill>
                  <a:srgbClr val="6C2D30"/>
                </a:solidFill>
                <a:latin typeface="Montserrat"/>
                <a:ea typeface="Montserrat"/>
                <a:cs typeface="Montserrat"/>
                <a:sym typeface="Montserrat"/>
              </a:rPr>
              <a:t>acolhida</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Em</a:t>
            </a:r>
            <a:r>
              <a:rPr lang="en-US" sz="2100" i="0" u="none" dirty="0">
                <a:solidFill>
                  <a:srgbClr val="6C2D30"/>
                </a:solidFill>
                <a:latin typeface="Montserrat"/>
                <a:ea typeface="Montserrat"/>
                <a:cs typeface="Montserrat"/>
                <a:sym typeface="Montserrat"/>
              </a:rPr>
              <a:t> volta da </a:t>
            </a:r>
            <a:r>
              <a:rPr lang="en-US" sz="2100" b="1" i="0" u="none" dirty="0">
                <a:solidFill>
                  <a:srgbClr val="6C2D30"/>
                </a:solidFill>
                <a:latin typeface="Montserrat"/>
                <a:ea typeface="Montserrat"/>
                <a:cs typeface="Montserrat"/>
                <a:sym typeface="Montserrat"/>
              </a:rPr>
              <a:t>mesa</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todos</a:t>
            </a:r>
            <a:r>
              <a:rPr lang="en-US" sz="2100" i="0" u="none" dirty="0">
                <a:solidFill>
                  <a:srgbClr val="6C2D30"/>
                </a:solidFill>
                <a:latin typeface="Montserrat"/>
                <a:ea typeface="Montserrat"/>
                <a:cs typeface="Montserrat"/>
                <a:sym typeface="Montserrat"/>
              </a:rPr>
              <a:t> se </a:t>
            </a:r>
            <a:r>
              <a:rPr lang="en-US" sz="2100" i="0" u="none" dirty="0" err="1">
                <a:solidFill>
                  <a:srgbClr val="6C2D30"/>
                </a:solidFill>
                <a:latin typeface="Montserrat"/>
                <a:ea typeface="Montserrat"/>
                <a:cs typeface="Montserrat"/>
                <a:sym typeface="Montserrat"/>
              </a:rPr>
              <a:t>encontram</a:t>
            </a:r>
            <a:r>
              <a:rPr lang="en-US" sz="2100" i="0" u="none" dirty="0">
                <a:solidFill>
                  <a:srgbClr val="6C2D30"/>
                </a:solidFill>
                <a:latin typeface="Montserrat"/>
                <a:ea typeface="Montserrat"/>
                <a:cs typeface="Montserrat"/>
                <a:sym typeface="Montserrat"/>
              </a:rPr>
              <a:t> - negros, </a:t>
            </a:r>
            <a:r>
              <a:rPr lang="en-US" sz="2100" i="0" u="none" dirty="0" err="1">
                <a:solidFill>
                  <a:srgbClr val="6C2D30"/>
                </a:solidFill>
                <a:latin typeface="Montserrat"/>
                <a:ea typeface="Montserrat"/>
                <a:cs typeface="Montserrat"/>
                <a:sym typeface="Montserrat"/>
              </a:rPr>
              <a:t>brancos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indígenas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homens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mulheres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gestantes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crianças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jovens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adultos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idosos</a:t>
            </a:r>
            <a:r>
              <a:rPr lang="en-US" sz="2100" i="0" u="none" dirty="0">
                <a:solidFill>
                  <a:srgbClr val="6C2D30"/>
                </a:solidFill>
                <a:latin typeface="Montserrat"/>
                <a:ea typeface="Montserrat"/>
                <a:cs typeface="Montserrat"/>
                <a:sym typeface="Montserrat"/>
              </a:rPr>
              <a:t> e </a:t>
            </a:r>
            <a:r>
              <a:rPr lang="en-US" sz="2100" i="0" u="none" dirty="0" err="1">
                <a:solidFill>
                  <a:srgbClr val="6C2D30"/>
                </a:solidFill>
                <a:latin typeface="Montserrat"/>
                <a:ea typeface="Montserrat"/>
                <a:cs typeface="Montserrat"/>
                <a:sym typeface="Montserrat"/>
              </a:rPr>
              <a:t>cadeirantes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representando</a:t>
            </a:r>
            <a:r>
              <a:rPr lang="en-US" sz="2100" i="0" u="none" dirty="0">
                <a:solidFill>
                  <a:srgbClr val="6C2D30"/>
                </a:solidFill>
                <a:latin typeface="Montserrat"/>
                <a:ea typeface="Montserrat"/>
                <a:cs typeface="Montserrat"/>
                <a:sym typeface="Montserrat"/>
              </a:rPr>
              <a:t> o </a:t>
            </a:r>
            <a:r>
              <a:rPr lang="en-US" sz="2100" i="0" u="none" dirty="0" err="1">
                <a:solidFill>
                  <a:srgbClr val="6C2D30"/>
                </a:solidFill>
                <a:latin typeface="Montserrat"/>
                <a:ea typeface="Montserrat"/>
                <a:cs typeface="Montserrat"/>
                <a:sym typeface="Montserrat"/>
              </a:rPr>
              <a:t>sacramento</a:t>
            </a:r>
            <a:r>
              <a:rPr lang="en-US" sz="2100" i="0" u="none" dirty="0">
                <a:solidFill>
                  <a:srgbClr val="6C2D30"/>
                </a:solidFill>
                <a:latin typeface="Montserrat"/>
                <a:ea typeface="Montserrat"/>
                <a:cs typeface="Montserrat"/>
                <a:sym typeface="Montserrat"/>
              </a:rPr>
              <a:t> da </a:t>
            </a:r>
            <a:r>
              <a:rPr lang="en-US" sz="2100" i="0" u="none" dirty="0" err="1">
                <a:solidFill>
                  <a:srgbClr val="6C2D30"/>
                </a:solidFill>
                <a:latin typeface="Montserrat"/>
                <a:ea typeface="Montserrat"/>
                <a:cs typeface="Montserrat"/>
                <a:sym typeface="Montserrat"/>
              </a:rPr>
              <a:t>amizade</a:t>
            </a:r>
            <a:r>
              <a:rPr lang="en-US" sz="2100" i="0" u="none" dirty="0">
                <a:solidFill>
                  <a:srgbClr val="6C2D30"/>
                </a:solidFill>
                <a:latin typeface="Montserrat"/>
                <a:ea typeface="Montserrat"/>
                <a:cs typeface="Montserrat"/>
                <a:sym typeface="Montserrat"/>
              </a:rPr>
              <a:t>. As </a:t>
            </a:r>
            <a:r>
              <a:rPr lang="en-US" sz="2100" b="1" i="0" u="none" dirty="0" err="1">
                <a:solidFill>
                  <a:srgbClr val="6C2D30"/>
                </a:solidFill>
                <a:latin typeface="Montserrat"/>
                <a:ea typeface="Montserrat"/>
                <a:cs typeface="Montserrat"/>
                <a:sym typeface="Montserrat"/>
              </a:rPr>
              <a:t>janelas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ao</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fundo</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simbolizam</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uma</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comunidade</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aberta</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aos</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desafios</a:t>
            </a:r>
            <a:r>
              <a:rPr lang="en-US" sz="2100" i="0" u="none" dirty="0">
                <a:solidFill>
                  <a:srgbClr val="6C2D30"/>
                </a:solidFill>
                <a:latin typeface="Montserrat"/>
                <a:ea typeface="Montserrat"/>
                <a:cs typeface="Montserrat"/>
                <a:sym typeface="Montserrat"/>
              </a:rPr>
              <a:t> do </a:t>
            </a:r>
            <a:r>
              <a:rPr lang="en-US" sz="2100" i="0" u="none" dirty="0" err="1">
                <a:solidFill>
                  <a:srgbClr val="6C2D30"/>
                </a:solidFill>
                <a:latin typeface="Montserrat"/>
                <a:ea typeface="Montserrat"/>
                <a:cs typeface="Montserrat"/>
                <a:sym typeface="Montserrat"/>
              </a:rPr>
              <a:t>mundo</a:t>
            </a:r>
            <a:r>
              <a:rPr lang="en-US" sz="2100" i="0" u="none" dirty="0">
                <a:solidFill>
                  <a:srgbClr val="6C2D30"/>
                </a:solidFill>
                <a:latin typeface="Montserrat"/>
                <a:ea typeface="Montserrat"/>
                <a:cs typeface="Montserrat"/>
                <a:sym typeface="Montserrat"/>
              </a:rPr>
              <a:t> e de </a:t>
            </a:r>
            <a:r>
              <a:rPr lang="en-US" sz="2100" i="0" u="none" dirty="0" err="1">
                <a:solidFill>
                  <a:srgbClr val="6C2D30"/>
                </a:solidFill>
                <a:latin typeface="Montserrat"/>
                <a:ea typeface="Montserrat"/>
                <a:cs typeface="Montserrat"/>
                <a:sym typeface="Montserrat"/>
              </a:rPr>
              <a:t>cada</a:t>
            </a:r>
            <a:r>
              <a:rPr lang="en-US" sz="2100" i="0" u="none" dirty="0">
                <a:solidFill>
                  <a:srgbClr val="6C2D30"/>
                </a:solidFill>
                <a:latin typeface="Montserrat"/>
                <a:ea typeface="Montserrat"/>
                <a:cs typeface="Montserrat"/>
                <a:sym typeface="Montserrat"/>
              </a:rPr>
              <a:t> </a:t>
            </a:r>
            <a:r>
              <a:rPr lang="en-US" sz="2100" i="0" u="none" dirty="0" err="1">
                <a:solidFill>
                  <a:srgbClr val="6C2D30"/>
                </a:solidFill>
                <a:latin typeface="Montserrat"/>
                <a:ea typeface="Montserrat"/>
                <a:cs typeface="Montserrat"/>
                <a:sym typeface="Montserrat"/>
              </a:rPr>
              <a:t>realidade</a:t>
            </a:r>
            <a:r>
              <a:rPr lang="en-US" sz="2100" i="0" u="none" dirty="0">
                <a:solidFill>
                  <a:srgbClr val="6C2D30"/>
                </a:solidFill>
                <a:latin typeface="Montserrat"/>
                <a:ea typeface="Montserrat"/>
                <a:cs typeface="Montserrat"/>
                <a:sym typeface="Montserrat"/>
              </a:rPr>
              <a:t>.</a:t>
            </a:r>
            <a:endParaRPr dirty="0"/>
          </a:p>
        </p:txBody>
      </p:sp>
      <p:sp>
        <p:nvSpPr>
          <p:cNvPr id="139" name="Google Shape;139;p16"/>
          <p:cNvSpPr txBox="1"/>
          <p:nvPr/>
        </p:nvSpPr>
        <p:spPr>
          <a:xfrm>
            <a:off x="481012" y="4518025"/>
            <a:ext cx="1757362" cy="708025"/>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r>
              <a:rPr lang="en-US" sz="1900" b="1" i="0" u="none">
                <a:solidFill>
                  <a:srgbClr val="000305"/>
                </a:solidFill>
                <a:latin typeface="IBM Plex Sans Condensed"/>
                <a:ea typeface="IBM Plex Sans Condensed"/>
                <a:cs typeface="IBM Plex Sans Condensed"/>
                <a:sym typeface="IBM Plex Sans Condensed"/>
              </a:rPr>
              <a:t>“</a:t>
            </a:r>
            <a:r>
              <a:rPr lang="en-US" sz="1900" b="1" i="0" u="none">
                <a:solidFill>
                  <a:srgbClr val="000205"/>
                </a:solidFill>
                <a:latin typeface="IBM Plex Sans Condensed"/>
                <a:ea typeface="IBM Plex Sans Condensed"/>
                <a:cs typeface="IBM Plex Sans Condensed"/>
                <a:sym typeface="IBM Plex Sans Condensed"/>
              </a:rPr>
              <a:t>Vós sois todos</a:t>
            </a:r>
            <a:endParaRPr/>
          </a:p>
          <a:p>
            <a:pPr marL="0" marR="0" lvl="0" indent="0" algn="r" rtl="0">
              <a:lnSpc>
                <a:spcPct val="115789"/>
              </a:lnSpc>
              <a:spcBef>
                <a:spcPts val="0"/>
              </a:spcBef>
              <a:spcAft>
                <a:spcPts val="0"/>
              </a:spcAft>
              <a:buClr>
                <a:srgbClr val="000205"/>
              </a:buClr>
              <a:buSzPts val="1900"/>
              <a:buFont typeface="IBM Plex Sans Condensed"/>
              <a:buNone/>
            </a:pPr>
            <a:r>
              <a:rPr lang="en-US" sz="1900" b="1" i="0" u="none">
                <a:solidFill>
                  <a:srgbClr val="000205"/>
                </a:solidFill>
                <a:latin typeface="IBM Plex Sans Condensed"/>
                <a:ea typeface="IBM Plex Sans Condensed"/>
                <a:cs typeface="IBM Plex Sans Condensed"/>
                <a:sym typeface="IBM Plex Sans Condensed"/>
              </a:rPr>
              <a:t>irmãos e irmãs</a:t>
            </a:r>
            <a:r>
              <a:rPr lang="en-US" sz="1900" b="1" i="0" u="none">
                <a:solidFill>
                  <a:srgbClr val="000305"/>
                </a:solidFill>
                <a:latin typeface="IBM Plex Sans Condensed"/>
                <a:ea typeface="IBM Plex Sans Condensed"/>
                <a:cs typeface="IBM Plex Sans Condensed"/>
                <a:sym typeface="IBM Plex Sans Condensed"/>
              </a:rPr>
              <a:t>”</a:t>
            </a:r>
            <a:endParaRPr/>
          </a:p>
          <a:p>
            <a:pPr marL="0" marR="0" lvl="0" indent="0" algn="ctr" rtl="0">
              <a:lnSpc>
                <a:spcPct val="75000"/>
              </a:lnSpc>
              <a:spcBef>
                <a:spcPts val="0"/>
              </a:spcBef>
              <a:spcAft>
                <a:spcPts val="0"/>
              </a:spcAft>
              <a:buClr>
                <a:srgbClr val="000305"/>
              </a:buClr>
              <a:buSzPts val="1200"/>
              <a:buFont typeface="IBM Plex Sans Condensed"/>
              <a:buNone/>
            </a:pPr>
            <a:r>
              <a:rPr lang="en-US" sz="1200" b="1" i="0" u="none">
                <a:solidFill>
                  <a:srgbClr val="000305"/>
                </a:solidFill>
                <a:latin typeface="IBM Plex Sans Condensed"/>
                <a:ea typeface="IBM Plex Sans Condensed"/>
                <a:cs typeface="IBM Plex Sans Condensed"/>
                <a:sym typeface="IBM Plex Sans Condensed"/>
              </a:rPr>
              <a:t>(Mt 23,8)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43"/>
        <p:cNvGrpSpPr/>
        <p:nvPr/>
      </p:nvGrpSpPr>
      <p:grpSpPr>
        <a:xfrm>
          <a:off x="0" y="0"/>
          <a:ext cx="0" cy="0"/>
          <a:chOff x="0" y="0"/>
          <a:chExt cx="0" cy="0"/>
        </a:xfrm>
      </p:grpSpPr>
      <p:grpSp>
        <p:nvGrpSpPr>
          <p:cNvPr id="144" name="Google Shape;144;p17"/>
          <p:cNvGrpSpPr/>
          <p:nvPr/>
        </p:nvGrpSpPr>
        <p:grpSpPr>
          <a:xfrm>
            <a:off x="-307975" y="6343650"/>
            <a:ext cx="10061575" cy="971550"/>
            <a:chOff x="0" y="-7091"/>
            <a:chExt cx="3820088" cy="715101"/>
          </a:xfrm>
        </p:grpSpPr>
        <p:sp>
          <p:nvSpPr>
            <p:cNvPr id="145" name="Google Shape;145;p17"/>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6" name="Google Shape;146;p17"/>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47" name="Google Shape;147;p17"/>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8" name="Google Shape;148;p17"/>
          <p:cNvSpPr/>
          <p:nvPr/>
        </p:nvSpPr>
        <p:spPr>
          <a:xfrm>
            <a:off x="923925"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9" name="Google Shape;149;p17"/>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50" name="Google Shape;150;p17"/>
          <p:cNvGrpSpPr/>
          <p:nvPr/>
        </p:nvGrpSpPr>
        <p:grpSpPr>
          <a:xfrm>
            <a:off x="5367337" y="128587"/>
            <a:ext cx="4049712" cy="4048125"/>
            <a:chOff x="0" y="0"/>
            <a:chExt cx="812800" cy="812800"/>
          </a:xfrm>
        </p:grpSpPr>
        <p:sp>
          <p:nvSpPr>
            <p:cNvPr id="151" name="Google Shape;151;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2" name="Google Shape;152;p17"/>
            <p:cNvSpPr txBox="1"/>
            <p:nvPr/>
          </p:nvSpPr>
          <p:spPr>
            <a:xfrm>
              <a:off x="76200" y="123825"/>
              <a:ext cx="660400" cy="61277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53" name="Google Shape;153;p17"/>
          <p:cNvSpPr/>
          <p:nvPr/>
        </p:nvSpPr>
        <p:spPr>
          <a:xfrm>
            <a:off x="5481637" y="241300"/>
            <a:ext cx="3821112" cy="382269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46121" t="-111648" r="-68737" b="-9707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4" name="Google Shape;154;p17"/>
          <p:cNvSpPr txBox="1"/>
          <p:nvPr/>
        </p:nvSpPr>
        <p:spPr>
          <a:xfrm>
            <a:off x="2408237"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155" name="Google Shape;155;p17"/>
          <p:cNvSpPr txBox="1"/>
          <p:nvPr/>
        </p:nvSpPr>
        <p:spPr>
          <a:xfrm>
            <a:off x="398462" y="1690687"/>
            <a:ext cx="4654550" cy="3103562"/>
          </a:xfrm>
          <a:prstGeom prst="rect">
            <a:avLst/>
          </a:prstGeom>
          <a:noFill/>
          <a:ln>
            <a:noFill/>
          </a:ln>
        </p:spPr>
        <p:txBody>
          <a:bodyPr spcFirstLastPara="1" wrap="square" lIns="0" tIns="0" rIns="0" bIns="0" anchor="t" anchorCtr="0">
            <a:spAutoFit/>
          </a:bodyPr>
          <a:lstStyle/>
          <a:p>
            <a:pPr marL="0" marR="0" lvl="0" indent="0" algn="just" rtl="0">
              <a:lnSpc>
                <a:spcPct val="104761"/>
              </a:lnSpc>
              <a:spcBef>
                <a:spcPts val="0"/>
              </a:spcBef>
              <a:spcAft>
                <a:spcPts val="0"/>
              </a:spcAft>
              <a:buClr>
                <a:srgbClr val="6C2D30"/>
              </a:buClr>
              <a:buSzPts val="2100"/>
              <a:buFont typeface="Montserrat"/>
              <a:buNone/>
            </a:pPr>
            <a:r>
              <a:rPr lang="en-US" sz="2100" b="0" i="0" u="none" dirty="0" err="1">
                <a:solidFill>
                  <a:srgbClr val="6C2D30"/>
                </a:solidFill>
                <a:latin typeface="Montserrat"/>
                <a:ea typeface="Montserrat"/>
                <a:cs typeface="Montserrat"/>
                <a:sym typeface="Montserrat"/>
              </a:rPr>
              <a:t>Os</a:t>
            </a:r>
            <a:r>
              <a:rPr lang="en-US" sz="2100" b="0" i="0" u="none" dirty="0">
                <a:solidFill>
                  <a:srgbClr val="6C2D30"/>
                </a:solidFill>
                <a:latin typeface="Montserrat"/>
                <a:ea typeface="Montserrat"/>
                <a:cs typeface="Montserrat"/>
                <a:sym typeface="Montserrat"/>
              </a:rPr>
              <a:t> </a:t>
            </a:r>
            <a:r>
              <a:rPr lang="en-US" sz="2100" b="1" i="0" u="none" dirty="0" err="1">
                <a:solidFill>
                  <a:srgbClr val="6C2D30"/>
                </a:solidFill>
                <a:latin typeface="Montserrat"/>
                <a:ea typeface="Montserrat"/>
                <a:cs typeface="Montserrat"/>
                <a:sym typeface="Montserrat"/>
              </a:rPr>
              <a:t>alimentos</a:t>
            </a:r>
            <a:r>
              <a:rPr lang="en-US" sz="2100" b="1" i="0" u="none" dirty="0">
                <a:solidFill>
                  <a:srgbClr val="6C2D30"/>
                </a:solidFill>
                <a:latin typeface="Montserrat"/>
                <a:ea typeface="Montserrat"/>
                <a:cs typeface="Montserrat"/>
                <a:sym typeface="Montserrat"/>
              </a:rPr>
              <a:t> </a:t>
            </a:r>
            <a:r>
              <a:rPr lang="en-US" sz="2100" b="0" i="0" u="none" dirty="0">
                <a:solidFill>
                  <a:srgbClr val="6C2D30"/>
                </a:solidFill>
                <a:latin typeface="Montserrat"/>
                <a:ea typeface="Montserrat"/>
                <a:cs typeface="Montserrat"/>
                <a:sym typeface="Montserrat"/>
              </a:rPr>
              <a:t>que </a:t>
            </a:r>
            <a:r>
              <a:rPr lang="en-US" sz="2100" b="0" i="0" u="none" dirty="0" err="1">
                <a:solidFill>
                  <a:srgbClr val="6C2D30"/>
                </a:solidFill>
                <a:latin typeface="Montserrat"/>
                <a:ea typeface="Montserrat"/>
                <a:cs typeface="Montserrat"/>
                <a:sym typeface="Montserrat"/>
              </a:rPr>
              <a:t>conseguimos</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ver</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são</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típicos</a:t>
            </a:r>
            <a:r>
              <a:rPr lang="en-US" sz="2100" b="0" i="0" u="none" dirty="0">
                <a:solidFill>
                  <a:srgbClr val="6C2D30"/>
                </a:solidFill>
                <a:latin typeface="Montserrat"/>
                <a:ea typeface="Montserrat"/>
                <a:cs typeface="Montserrat"/>
                <a:sym typeface="Montserrat"/>
              </a:rPr>
              <a:t> da </a:t>
            </a:r>
            <a:r>
              <a:rPr lang="en-US" sz="2100" b="0" i="0" u="none" dirty="0" err="1">
                <a:solidFill>
                  <a:srgbClr val="6C2D30"/>
                </a:solidFill>
                <a:latin typeface="Montserrat"/>
                <a:ea typeface="Montserrat"/>
                <a:cs typeface="Montserrat"/>
                <a:sym typeface="Montserrat"/>
              </a:rPr>
              <a:t>dieta</a:t>
            </a:r>
            <a:r>
              <a:rPr lang="en-US" sz="2100" b="0" i="0" u="none" dirty="0">
                <a:solidFill>
                  <a:srgbClr val="6C2D30"/>
                </a:solidFill>
                <a:latin typeface="Montserrat"/>
                <a:ea typeface="Montserrat"/>
                <a:cs typeface="Montserrat"/>
                <a:sym typeface="Montserrat"/>
              </a:rPr>
              <a:t> do </a:t>
            </a:r>
            <a:r>
              <a:rPr lang="en-US" sz="2100" b="0" i="0" u="none" dirty="0" err="1">
                <a:solidFill>
                  <a:srgbClr val="6C2D30"/>
                </a:solidFill>
                <a:latin typeface="Montserrat"/>
                <a:ea typeface="Montserrat"/>
                <a:cs typeface="Montserrat"/>
                <a:sym typeface="Montserrat"/>
              </a:rPr>
              <a:t>mediterrânica</a:t>
            </a:r>
            <a:r>
              <a:rPr lang="en-US" sz="2100" b="0" i="0" u="none" dirty="0">
                <a:solidFill>
                  <a:srgbClr val="6C2D30"/>
                </a:solidFill>
                <a:latin typeface="Montserrat"/>
                <a:ea typeface="Montserrat"/>
                <a:cs typeface="Montserrat"/>
                <a:sym typeface="Montserrat"/>
              </a:rPr>
              <a:t> e </a:t>
            </a:r>
            <a:r>
              <a:rPr lang="en-US" sz="2100" b="0" i="0" u="none" dirty="0" err="1">
                <a:solidFill>
                  <a:srgbClr val="6C2D30"/>
                </a:solidFill>
                <a:latin typeface="Montserrat"/>
                <a:ea typeface="Montserrat"/>
                <a:cs typeface="Montserrat"/>
                <a:sym typeface="Montserrat"/>
              </a:rPr>
              <a:t>recordam</a:t>
            </a:r>
            <a:r>
              <a:rPr lang="en-US" sz="2100" b="0" i="0" u="none" dirty="0">
                <a:solidFill>
                  <a:srgbClr val="6C2D30"/>
                </a:solidFill>
                <a:latin typeface="Montserrat"/>
                <a:ea typeface="Montserrat"/>
                <a:cs typeface="Montserrat"/>
                <a:sym typeface="Montserrat"/>
              </a:rPr>
              <a:t> a </a:t>
            </a:r>
            <a:r>
              <a:rPr lang="en-US" sz="2100" b="0" i="0" u="none" dirty="0" err="1">
                <a:solidFill>
                  <a:srgbClr val="6C2D30"/>
                </a:solidFill>
                <a:latin typeface="Montserrat"/>
                <a:ea typeface="Montserrat"/>
                <a:cs typeface="Montserrat"/>
                <a:sym typeface="Montserrat"/>
              </a:rPr>
              <a:t>alimentação</a:t>
            </a:r>
            <a:r>
              <a:rPr lang="en-US" sz="2100" b="0" i="0" u="none" dirty="0">
                <a:solidFill>
                  <a:srgbClr val="6C2D30"/>
                </a:solidFill>
                <a:latin typeface="Montserrat"/>
                <a:ea typeface="Montserrat"/>
                <a:cs typeface="Montserrat"/>
                <a:sym typeface="Montserrat"/>
              </a:rPr>
              <a:t> de Jesus. No </a:t>
            </a:r>
            <a:r>
              <a:rPr lang="en-US" sz="2100" b="0" i="0" u="none" dirty="0" err="1">
                <a:solidFill>
                  <a:srgbClr val="6C2D30"/>
                </a:solidFill>
                <a:latin typeface="Montserrat"/>
                <a:ea typeface="Montserrat"/>
                <a:cs typeface="Montserrat"/>
                <a:sym typeface="Montserrat"/>
              </a:rPr>
              <a:t>centro</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podemos</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observar</a:t>
            </a:r>
            <a:r>
              <a:rPr lang="en-US" sz="2100" b="0" i="0" u="none" dirty="0">
                <a:solidFill>
                  <a:srgbClr val="6C2D30"/>
                </a:solidFill>
                <a:latin typeface="Montserrat"/>
                <a:ea typeface="Montserrat"/>
                <a:cs typeface="Montserrat"/>
                <a:sym typeface="Montserrat"/>
              </a:rPr>
              <a:t> o </a:t>
            </a:r>
            <a:r>
              <a:rPr lang="en-US" sz="2100" b="1" i="0" u="none" dirty="0">
                <a:solidFill>
                  <a:srgbClr val="6C2D30"/>
                </a:solidFill>
                <a:latin typeface="Montserrat"/>
                <a:ea typeface="Montserrat"/>
                <a:cs typeface="Montserrat"/>
                <a:sym typeface="Montserrat"/>
              </a:rPr>
              <a:t>Papa Francisco com </a:t>
            </a:r>
            <a:r>
              <a:rPr lang="en-US" sz="2100" b="1" i="0" u="none" dirty="0" err="1">
                <a:solidFill>
                  <a:srgbClr val="6C2D30"/>
                </a:solidFill>
                <a:latin typeface="Montserrat"/>
                <a:ea typeface="Montserrat"/>
                <a:cs typeface="Montserrat"/>
                <a:sym typeface="Montserrat"/>
              </a:rPr>
              <a:t>sua</a:t>
            </a:r>
            <a:r>
              <a:rPr lang="en-US" sz="2100" b="1" i="0" u="none" dirty="0">
                <a:solidFill>
                  <a:srgbClr val="6C2D30"/>
                </a:solidFill>
                <a:latin typeface="Montserrat"/>
                <a:ea typeface="Montserrat"/>
                <a:cs typeface="Montserrat"/>
                <a:sym typeface="Montserrat"/>
              </a:rPr>
              <a:t> </a:t>
            </a:r>
            <a:r>
              <a:rPr lang="en-US" sz="2100" b="1" i="0" u="none" dirty="0" err="1">
                <a:solidFill>
                  <a:srgbClr val="6C2D30"/>
                </a:solidFill>
                <a:latin typeface="Montserrat"/>
                <a:ea typeface="Montserrat"/>
                <a:cs typeface="Montserrat"/>
                <a:sym typeface="Montserrat"/>
              </a:rPr>
              <a:t>bengala</a:t>
            </a:r>
            <a:r>
              <a:rPr lang="en-US" sz="2100" b="1" i="0" u="none" dirty="0">
                <a:solidFill>
                  <a:srgbClr val="6C2D30"/>
                </a:solidFill>
                <a:latin typeface="Montserrat"/>
                <a:ea typeface="Montserrat"/>
                <a:cs typeface="Montserrat"/>
                <a:sym typeface="Montserrat"/>
              </a:rPr>
              <a:t>, </a:t>
            </a:r>
            <a:r>
              <a:rPr lang="en-US" sz="2100" b="0" i="0" u="none" dirty="0">
                <a:solidFill>
                  <a:srgbClr val="6C2D30"/>
                </a:solidFill>
                <a:latin typeface="Montserrat"/>
                <a:ea typeface="Montserrat"/>
                <a:cs typeface="Montserrat"/>
                <a:sym typeface="Montserrat"/>
              </a:rPr>
              <a:t>que </a:t>
            </a:r>
            <a:r>
              <a:rPr lang="en-US" sz="2100" b="0" i="0" u="none" dirty="0" err="1">
                <a:solidFill>
                  <a:srgbClr val="6C2D30"/>
                </a:solidFill>
                <a:latin typeface="Montserrat"/>
                <a:ea typeface="Montserrat"/>
                <a:cs typeface="Montserrat"/>
                <a:sym typeface="Montserrat"/>
              </a:rPr>
              <a:t>representa</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aquele</a:t>
            </a:r>
            <a:r>
              <a:rPr lang="en-US" sz="2100" b="0" i="0" u="none" dirty="0">
                <a:solidFill>
                  <a:srgbClr val="6C2D30"/>
                </a:solidFill>
                <a:latin typeface="Montserrat"/>
                <a:ea typeface="Montserrat"/>
                <a:cs typeface="Montserrat"/>
                <a:sym typeface="Montserrat"/>
              </a:rPr>
              <a:t> que assume </a:t>
            </a:r>
            <a:r>
              <a:rPr lang="en-US" sz="2100" b="0" i="0" u="none" dirty="0" err="1">
                <a:solidFill>
                  <a:srgbClr val="6C2D30"/>
                </a:solidFill>
                <a:latin typeface="Montserrat"/>
                <a:ea typeface="Montserrat"/>
                <a:cs typeface="Montserrat"/>
                <a:sym typeface="Montserrat"/>
              </a:rPr>
              <a:t>suas</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limitações</a:t>
            </a:r>
            <a:r>
              <a:rPr lang="en-US" sz="2100" b="0" i="0" u="none" dirty="0">
                <a:solidFill>
                  <a:srgbClr val="6C2D30"/>
                </a:solidFill>
                <a:latin typeface="Montserrat"/>
                <a:ea typeface="Montserrat"/>
                <a:cs typeface="Montserrat"/>
                <a:sym typeface="Montserrat"/>
              </a:rPr>
              <a:t> e </a:t>
            </a:r>
            <a:r>
              <a:rPr lang="en-US" sz="2100" b="0" i="0" u="none" dirty="0" err="1">
                <a:solidFill>
                  <a:srgbClr val="6C2D30"/>
                </a:solidFill>
                <a:latin typeface="Montserrat"/>
                <a:ea typeface="Montserrat"/>
                <a:cs typeface="Montserrat"/>
                <a:sym typeface="Montserrat"/>
              </a:rPr>
              <a:t>propõe</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ao</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mundo</a:t>
            </a:r>
            <a:r>
              <a:rPr lang="en-US" sz="2100" b="0" i="0" u="none" dirty="0">
                <a:solidFill>
                  <a:srgbClr val="6C2D30"/>
                </a:solidFill>
                <a:latin typeface="Montserrat"/>
                <a:ea typeface="Montserrat"/>
                <a:cs typeface="Montserrat"/>
                <a:sym typeface="Montserrat"/>
              </a:rPr>
              <a:t> a </a:t>
            </a:r>
            <a:r>
              <a:rPr lang="en-US" sz="2100" b="0" i="0" u="none" dirty="0" err="1">
                <a:solidFill>
                  <a:srgbClr val="6C2D30"/>
                </a:solidFill>
                <a:latin typeface="Montserrat"/>
                <a:ea typeface="Montserrat"/>
                <a:cs typeface="Montserrat"/>
                <a:sym typeface="Montserrat"/>
              </a:rPr>
              <a:t>amizade</a:t>
            </a:r>
            <a:r>
              <a:rPr lang="en-US" sz="2100" b="0" i="0" u="none" dirty="0">
                <a:solidFill>
                  <a:srgbClr val="6C2D30"/>
                </a:solidFill>
                <a:latin typeface="Montserrat"/>
                <a:ea typeface="Montserrat"/>
                <a:cs typeface="Montserrat"/>
                <a:sym typeface="Montserrat"/>
              </a:rPr>
              <a:t> social, </a:t>
            </a:r>
            <a:r>
              <a:rPr lang="en-US" sz="2100" b="0" i="0" u="none" dirty="0" err="1">
                <a:solidFill>
                  <a:srgbClr val="6C2D30"/>
                </a:solidFill>
                <a:latin typeface="Montserrat"/>
                <a:ea typeface="Montserrat"/>
                <a:cs typeface="Montserrat"/>
                <a:sym typeface="Montserrat"/>
              </a:rPr>
              <a:t>através</a:t>
            </a:r>
            <a:r>
              <a:rPr lang="en-US" sz="2100" b="0" i="0" u="none" dirty="0">
                <a:solidFill>
                  <a:srgbClr val="6C2D30"/>
                </a:solidFill>
                <a:latin typeface="Montserrat"/>
                <a:ea typeface="Montserrat"/>
                <a:cs typeface="Montserrat"/>
                <a:sym typeface="Montserrat"/>
              </a:rPr>
              <a:t> de </a:t>
            </a:r>
            <a:r>
              <a:rPr lang="en-US" sz="2100" b="0" i="0" u="none" dirty="0" err="1">
                <a:solidFill>
                  <a:srgbClr val="6C2D30"/>
                </a:solidFill>
                <a:latin typeface="Montserrat"/>
                <a:ea typeface="Montserrat"/>
                <a:cs typeface="Montserrat"/>
                <a:sym typeface="Montserrat"/>
              </a:rPr>
              <a:t>sua</a:t>
            </a:r>
            <a:r>
              <a:rPr lang="en-US" sz="2100" b="0" i="0" u="none" dirty="0">
                <a:solidFill>
                  <a:srgbClr val="6C2D30"/>
                </a:solidFill>
                <a:latin typeface="Montserrat"/>
                <a:ea typeface="Montserrat"/>
                <a:cs typeface="Montserrat"/>
                <a:sym typeface="Montserrat"/>
              </a:rPr>
              <a:t> </a:t>
            </a:r>
            <a:r>
              <a:rPr lang="en-US" sz="2100" b="0" i="0" u="none" dirty="0" err="1">
                <a:solidFill>
                  <a:srgbClr val="6C2D30"/>
                </a:solidFill>
                <a:latin typeface="Montserrat"/>
                <a:ea typeface="Montserrat"/>
                <a:cs typeface="Montserrat"/>
                <a:sym typeface="Montserrat"/>
              </a:rPr>
              <a:t>encíclica</a:t>
            </a:r>
            <a:r>
              <a:rPr lang="en-US" sz="2100" b="0" i="0" u="none" dirty="0">
                <a:solidFill>
                  <a:srgbClr val="6C2D30"/>
                </a:solidFill>
                <a:latin typeface="Montserrat"/>
                <a:ea typeface="Montserrat"/>
                <a:cs typeface="Montserrat"/>
                <a:sym typeface="Montserrat"/>
              </a:rPr>
              <a:t> Fratelli Tutti</a:t>
            </a:r>
            <a:endParaRPr dirty="0"/>
          </a:p>
        </p:txBody>
      </p:sp>
      <p:sp>
        <p:nvSpPr>
          <p:cNvPr id="156" name="Google Shape;156;p17"/>
          <p:cNvSpPr txBox="1"/>
          <p:nvPr/>
        </p:nvSpPr>
        <p:spPr>
          <a:xfrm>
            <a:off x="7545387" y="4543425"/>
            <a:ext cx="1757362" cy="708025"/>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r>
              <a:rPr lang="en-US" sz="1900" b="1" i="0" u="none">
                <a:solidFill>
                  <a:srgbClr val="000305"/>
                </a:solidFill>
                <a:latin typeface="IBM Plex Sans Condensed"/>
                <a:ea typeface="IBM Plex Sans Condensed"/>
                <a:cs typeface="IBM Plex Sans Condensed"/>
                <a:sym typeface="IBM Plex Sans Condensed"/>
              </a:rPr>
              <a:t>“</a:t>
            </a:r>
            <a:r>
              <a:rPr lang="en-US" sz="1900" b="1" i="0" u="none">
                <a:solidFill>
                  <a:srgbClr val="000205"/>
                </a:solidFill>
                <a:latin typeface="IBM Plex Sans Condensed"/>
                <a:ea typeface="IBM Plex Sans Condensed"/>
                <a:cs typeface="IBM Plex Sans Condensed"/>
                <a:sym typeface="IBM Plex Sans Condensed"/>
              </a:rPr>
              <a:t>Vós sois todos</a:t>
            </a:r>
            <a:endParaRPr/>
          </a:p>
          <a:p>
            <a:pPr marL="0" marR="0" lvl="0" indent="0" algn="r" rtl="0">
              <a:lnSpc>
                <a:spcPct val="115789"/>
              </a:lnSpc>
              <a:spcBef>
                <a:spcPts val="0"/>
              </a:spcBef>
              <a:spcAft>
                <a:spcPts val="0"/>
              </a:spcAft>
              <a:buClr>
                <a:srgbClr val="000205"/>
              </a:buClr>
              <a:buSzPts val="1900"/>
              <a:buFont typeface="IBM Plex Sans Condensed"/>
              <a:buNone/>
            </a:pPr>
            <a:r>
              <a:rPr lang="en-US" sz="1900" b="1" i="0" u="none">
                <a:solidFill>
                  <a:srgbClr val="000205"/>
                </a:solidFill>
                <a:latin typeface="IBM Plex Sans Condensed"/>
                <a:ea typeface="IBM Plex Sans Condensed"/>
                <a:cs typeface="IBM Plex Sans Condensed"/>
                <a:sym typeface="IBM Plex Sans Condensed"/>
              </a:rPr>
              <a:t>irmãos e irmãs</a:t>
            </a:r>
            <a:r>
              <a:rPr lang="en-US" sz="1900" b="1" i="0" u="none">
                <a:solidFill>
                  <a:srgbClr val="000305"/>
                </a:solidFill>
                <a:latin typeface="IBM Plex Sans Condensed"/>
                <a:ea typeface="IBM Plex Sans Condensed"/>
                <a:cs typeface="IBM Plex Sans Condensed"/>
                <a:sym typeface="IBM Plex Sans Condensed"/>
              </a:rPr>
              <a:t>”</a:t>
            </a:r>
            <a:endParaRPr/>
          </a:p>
          <a:p>
            <a:pPr marL="0" marR="0" lvl="0" indent="0" algn="ctr" rtl="0">
              <a:lnSpc>
                <a:spcPct val="75000"/>
              </a:lnSpc>
              <a:spcBef>
                <a:spcPts val="0"/>
              </a:spcBef>
              <a:spcAft>
                <a:spcPts val="0"/>
              </a:spcAft>
              <a:buClr>
                <a:srgbClr val="000305"/>
              </a:buClr>
              <a:buSzPts val="1200"/>
              <a:buFont typeface="IBM Plex Sans Condensed"/>
              <a:buNone/>
            </a:pPr>
            <a:r>
              <a:rPr lang="en-US" sz="1200" b="1" i="0" u="none">
                <a:solidFill>
                  <a:srgbClr val="000305"/>
                </a:solidFill>
                <a:latin typeface="IBM Plex Sans Condensed"/>
                <a:ea typeface="IBM Plex Sans Condensed"/>
                <a:cs typeface="IBM Plex Sans Condensed"/>
                <a:sym typeface="IBM Plex Sans Condensed"/>
              </a:rPr>
              <a:t>(Mt 23,8)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60"/>
        <p:cNvGrpSpPr/>
        <p:nvPr/>
      </p:nvGrpSpPr>
      <p:grpSpPr>
        <a:xfrm>
          <a:off x="0" y="0"/>
          <a:ext cx="0" cy="0"/>
          <a:chOff x="0" y="0"/>
          <a:chExt cx="0" cy="0"/>
        </a:xfrm>
      </p:grpSpPr>
      <p:grpSp>
        <p:nvGrpSpPr>
          <p:cNvPr id="161" name="Google Shape;161;p18"/>
          <p:cNvGrpSpPr/>
          <p:nvPr/>
        </p:nvGrpSpPr>
        <p:grpSpPr>
          <a:xfrm>
            <a:off x="-307975" y="6343650"/>
            <a:ext cx="10061575" cy="971550"/>
            <a:chOff x="0" y="-7091"/>
            <a:chExt cx="3820088" cy="715101"/>
          </a:xfrm>
        </p:grpSpPr>
        <p:sp>
          <p:nvSpPr>
            <p:cNvPr id="162" name="Google Shape;162;p18"/>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3" name="Google Shape;163;p18"/>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64" name="Google Shape;164;p18"/>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5" name="Google Shape;165;p18"/>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 name="Google Shape;166;p18"/>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67" name="Google Shape;167;p18"/>
          <p:cNvGrpSpPr/>
          <p:nvPr/>
        </p:nvGrpSpPr>
        <p:grpSpPr>
          <a:xfrm>
            <a:off x="295275" y="188912"/>
            <a:ext cx="4049712" cy="4048125"/>
            <a:chOff x="0" y="0"/>
            <a:chExt cx="812800" cy="812800"/>
          </a:xfrm>
        </p:grpSpPr>
        <p:sp>
          <p:nvSpPr>
            <p:cNvPr id="168" name="Google Shape;168;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9" name="Google Shape;169;p18"/>
            <p:cNvSpPr txBox="1"/>
            <p:nvPr/>
          </p:nvSpPr>
          <p:spPr>
            <a:xfrm>
              <a:off x="76200" y="123825"/>
              <a:ext cx="660400" cy="61277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70" name="Google Shape;170;p18"/>
          <p:cNvSpPr/>
          <p:nvPr/>
        </p:nvSpPr>
        <p:spPr>
          <a:xfrm>
            <a:off x="407987" y="301625"/>
            <a:ext cx="3822700" cy="382269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l="-115205" t="-250244" r="-189292" b="-23094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1" name="Google Shape;171;p18"/>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172" name="Google Shape;172;p18"/>
          <p:cNvSpPr txBox="1"/>
          <p:nvPr/>
        </p:nvSpPr>
        <p:spPr>
          <a:xfrm>
            <a:off x="4627562" y="1263650"/>
            <a:ext cx="4652962" cy="3667125"/>
          </a:xfrm>
          <a:prstGeom prst="rect">
            <a:avLst/>
          </a:prstGeom>
          <a:noFill/>
          <a:ln>
            <a:noFill/>
          </a:ln>
        </p:spPr>
        <p:txBody>
          <a:bodyPr spcFirstLastPara="1" wrap="square" lIns="0" tIns="0" rIns="0" bIns="0" anchor="t" anchorCtr="0">
            <a:spAutoFit/>
          </a:bodyPr>
          <a:lstStyle/>
          <a:p>
            <a:pPr marL="0" marR="0" lvl="0" indent="0" algn="just" rtl="0">
              <a:lnSpc>
                <a:spcPct val="104761"/>
              </a:lnSpc>
              <a:spcBef>
                <a:spcPts val="0"/>
              </a:spcBef>
              <a:spcAft>
                <a:spcPts val="0"/>
              </a:spcAft>
              <a:buClr>
                <a:srgbClr val="6C2D30"/>
              </a:buClr>
              <a:buSzPts val="2100"/>
              <a:buFont typeface="Montserrat"/>
              <a:buNone/>
            </a:pPr>
            <a:r>
              <a:rPr lang="en-US" sz="2100" b="0" i="0" u="none">
                <a:solidFill>
                  <a:srgbClr val="6C2D30"/>
                </a:solidFill>
                <a:latin typeface="Montserrat"/>
                <a:ea typeface="Montserrat"/>
                <a:cs typeface="Montserrat"/>
                <a:sym typeface="Montserrat"/>
              </a:rPr>
              <a:t>Papa Francisco utiliza a </a:t>
            </a:r>
            <a:r>
              <a:rPr lang="en-US" sz="2100" b="1" i="0" u="none">
                <a:solidFill>
                  <a:srgbClr val="6C2D30"/>
                </a:solidFill>
                <a:latin typeface="Montserrat"/>
                <a:ea typeface="Montserrat"/>
                <a:cs typeface="Montserrat"/>
                <a:sym typeface="Montserrat"/>
              </a:rPr>
              <a:t>cruz de Dom Helder Câmara</a:t>
            </a:r>
            <a:r>
              <a:rPr lang="en-US" sz="2100" b="0" i="0" u="none">
                <a:solidFill>
                  <a:srgbClr val="6C2D30"/>
                </a:solidFill>
                <a:latin typeface="Montserrat"/>
                <a:ea typeface="Montserrat"/>
                <a:cs typeface="Montserrat"/>
                <a:sym typeface="Montserrat"/>
              </a:rPr>
              <a:t>, que participou da fundação da CNBB em 1952, sendo o primeiro secretário geral da conferência. A cruz de Dom Helder também recorda os </a:t>
            </a:r>
            <a:r>
              <a:rPr lang="en-US" sz="2100" b="1" i="0" u="none">
                <a:solidFill>
                  <a:srgbClr val="6C2D30"/>
                </a:solidFill>
                <a:latin typeface="Montserrat"/>
                <a:ea typeface="Montserrat"/>
                <a:cs typeface="Montserrat"/>
                <a:sym typeface="Montserrat"/>
              </a:rPr>
              <a:t>60 anos de Campanha da Fraternidade</a:t>
            </a:r>
            <a:r>
              <a:rPr lang="en-US" sz="2100" b="0" i="0" u="none">
                <a:solidFill>
                  <a:srgbClr val="6C2D30"/>
                </a:solidFill>
                <a:latin typeface="Montserrat"/>
                <a:ea typeface="Montserrat"/>
                <a:cs typeface="Montserrat"/>
                <a:sym typeface="Montserrat"/>
              </a:rPr>
              <a:t> celebrada nacionalmente pela primeira vez em 1964 e tendo em Dom Helder, o grande esforço pastoral em torna-la nacional.</a:t>
            </a:r>
            <a:endParaRPr/>
          </a:p>
        </p:txBody>
      </p:sp>
      <p:sp>
        <p:nvSpPr>
          <p:cNvPr id="173" name="Google Shape;173;p18"/>
          <p:cNvSpPr txBox="1"/>
          <p:nvPr/>
        </p:nvSpPr>
        <p:spPr>
          <a:xfrm>
            <a:off x="295275" y="4533900"/>
            <a:ext cx="1757362" cy="709612"/>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r>
              <a:rPr lang="en-US" sz="1900" b="1" i="0" u="none">
                <a:solidFill>
                  <a:srgbClr val="000305"/>
                </a:solidFill>
                <a:latin typeface="IBM Plex Sans Condensed"/>
                <a:ea typeface="IBM Plex Sans Condensed"/>
                <a:cs typeface="IBM Plex Sans Condensed"/>
                <a:sym typeface="IBM Plex Sans Condensed"/>
              </a:rPr>
              <a:t>“</a:t>
            </a:r>
            <a:r>
              <a:rPr lang="en-US" sz="1900" b="1" i="0" u="none">
                <a:solidFill>
                  <a:srgbClr val="000205"/>
                </a:solidFill>
                <a:latin typeface="IBM Plex Sans Condensed"/>
                <a:ea typeface="IBM Plex Sans Condensed"/>
                <a:cs typeface="IBM Plex Sans Condensed"/>
                <a:sym typeface="IBM Plex Sans Condensed"/>
              </a:rPr>
              <a:t>Vós sois todos</a:t>
            </a:r>
            <a:endParaRPr/>
          </a:p>
          <a:p>
            <a:pPr marL="0" marR="0" lvl="0" indent="0" algn="r" rtl="0">
              <a:lnSpc>
                <a:spcPct val="115789"/>
              </a:lnSpc>
              <a:spcBef>
                <a:spcPts val="0"/>
              </a:spcBef>
              <a:spcAft>
                <a:spcPts val="0"/>
              </a:spcAft>
              <a:buClr>
                <a:srgbClr val="000205"/>
              </a:buClr>
              <a:buSzPts val="1900"/>
              <a:buFont typeface="IBM Plex Sans Condensed"/>
              <a:buNone/>
            </a:pPr>
            <a:r>
              <a:rPr lang="en-US" sz="1900" b="1" i="0" u="none">
                <a:solidFill>
                  <a:srgbClr val="000205"/>
                </a:solidFill>
                <a:latin typeface="IBM Plex Sans Condensed"/>
                <a:ea typeface="IBM Plex Sans Condensed"/>
                <a:cs typeface="IBM Plex Sans Condensed"/>
                <a:sym typeface="IBM Plex Sans Condensed"/>
              </a:rPr>
              <a:t>irmãos e irmãs</a:t>
            </a:r>
            <a:r>
              <a:rPr lang="en-US" sz="1900" b="1" i="0" u="none">
                <a:solidFill>
                  <a:srgbClr val="000305"/>
                </a:solidFill>
                <a:latin typeface="IBM Plex Sans Condensed"/>
                <a:ea typeface="IBM Plex Sans Condensed"/>
                <a:cs typeface="IBM Plex Sans Condensed"/>
                <a:sym typeface="IBM Plex Sans Condensed"/>
              </a:rPr>
              <a:t>”</a:t>
            </a:r>
            <a:endParaRPr/>
          </a:p>
          <a:p>
            <a:pPr marL="0" marR="0" lvl="0" indent="0" algn="ctr" rtl="0">
              <a:lnSpc>
                <a:spcPct val="75000"/>
              </a:lnSpc>
              <a:spcBef>
                <a:spcPts val="0"/>
              </a:spcBef>
              <a:spcAft>
                <a:spcPts val="0"/>
              </a:spcAft>
              <a:buClr>
                <a:srgbClr val="000305"/>
              </a:buClr>
              <a:buSzPts val="1200"/>
              <a:buFont typeface="IBM Plex Sans Condensed"/>
              <a:buNone/>
            </a:pPr>
            <a:r>
              <a:rPr lang="en-US" sz="1200" b="1" i="0" u="none">
                <a:solidFill>
                  <a:srgbClr val="000305"/>
                </a:solidFill>
                <a:latin typeface="IBM Plex Sans Condensed"/>
                <a:ea typeface="IBM Plex Sans Condensed"/>
                <a:cs typeface="IBM Plex Sans Condensed"/>
                <a:sym typeface="IBM Plex Sans Condensed"/>
              </a:rPr>
              <a:t>(Mt 23,8)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77"/>
        <p:cNvGrpSpPr/>
        <p:nvPr/>
      </p:nvGrpSpPr>
      <p:grpSpPr>
        <a:xfrm>
          <a:off x="0" y="0"/>
          <a:ext cx="0" cy="0"/>
          <a:chOff x="0" y="0"/>
          <a:chExt cx="0" cy="0"/>
        </a:xfrm>
      </p:grpSpPr>
      <p:grpSp>
        <p:nvGrpSpPr>
          <p:cNvPr id="178" name="Google Shape;178;p19"/>
          <p:cNvGrpSpPr/>
          <p:nvPr/>
        </p:nvGrpSpPr>
        <p:grpSpPr>
          <a:xfrm>
            <a:off x="-307975" y="6343650"/>
            <a:ext cx="10061575" cy="971550"/>
            <a:chOff x="0" y="-7091"/>
            <a:chExt cx="3820088" cy="715101"/>
          </a:xfrm>
        </p:grpSpPr>
        <p:sp>
          <p:nvSpPr>
            <p:cNvPr id="179" name="Google Shape;179;p19"/>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0" name="Google Shape;180;p19"/>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81" name="Google Shape;181;p19"/>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2" name="Google Shape;182;p19"/>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3" name="Google Shape;183;p19"/>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4" name="Google Shape;184;p19"/>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185" name="Google Shape;185;p19"/>
          <p:cNvSpPr txBox="1"/>
          <p:nvPr/>
        </p:nvSpPr>
        <p:spPr>
          <a:xfrm>
            <a:off x="7086600" y="5461000"/>
            <a:ext cx="1757362" cy="709612"/>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r>
              <a:rPr lang="en-US" sz="1900" b="1" i="0" u="none">
                <a:solidFill>
                  <a:srgbClr val="000305"/>
                </a:solidFill>
                <a:latin typeface="IBM Plex Sans Condensed"/>
                <a:ea typeface="IBM Plex Sans Condensed"/>
                <a:cs typeface="IBM Plex Sans Condensed"/>
                <a:sym typeface="IBM Plex Sans Condensed"/>
              </a:rPr>
              <a:t>“</a:t>
            </a:r>
            <a:r>
              <a:rPr lang="en-US" sz="1900" b="1" i="0" u="none">
                <a:solidFill>
                  <a:srgbClr val="000205"/>
                </a:solidFill>
                <a:latin typeface="IBM Plex Sans Condensed"/>
                <a:ea typeface="IBM Plex Sans Condensed"/>
                <a:cs typeface="IBM Plex Sans Condensed"/>
                <a:sym typeface="IBM Plex Sans Condensed"/>
              </a:rPr>
              <a:t>Vós sois todos</a:t>
            </a:r>
            <a:endParaRPr/>
          </a:p>
          <a:p>
            <a:pPr marL="0" marR="0" lvl="0" indent="0" algn="r" rtl="0">
              <a:lnSpc>
                <a:spcPct val="115789"/>
              </a:lnSpc>
              <a:spcBef>
                <a:spcPts val="0"/>
              </a:spcBef>
              <a:spcAft>
                <a:spcPts val="0"/>
              </a:spcAft>
              <a:buClr>
                <a:srgbClr val="000205"/>
              </a:buClr>
              <a:buSzPts val="1900"/>
              <a:buFont typeface="IBM Plex Sans Condensed"/>
              <a:buNone/>
            </a:pPr>
            <a:r>
              <a:rPr lang="en-US" sz="1900" b="1" i="0" u="none">
                <a:solidFill>
                  <a:srgbClr val="000205"/>
                </a:solidFill>
                <a:latin typeface="IBM Plex Sans Condensed"/>
                <a:ea typeface="IBM Plex Sans Condensed"/>
                <a:cs typeface="IBM Plex Sans Condensed"/>
                <a:sym typeface="IBM Plex Sans Condensed"/>
              </a:rPr>
              <a:t>irmãos e irmãs</a:t>
            </a:r>
            <a:r>
              <a:rPr lang="en-US" sz="1900" b="1" i="0" u="none">
                <a:solidFill>
                  <a:srgbClr val="000305"/>
                </a:solidFill>
                <a:latin typeface="IBM Plex Sans Condensed"/>
                <a:ea typeface="IBM Plex Sans Condensed"/>
                <a:cs typeface="IBM Plex Sans Condensed"/>
                <a:sym typeface="IBM Plex Sans Condensed"/>
              </a:rPr>
              <a:t>”</a:t>
            </a:r>
            <a:endParaRPr/>
          </a:p>
          <a:p>
            <a:pPr marL="0" marR="0" lvl="0" indent="0" algn="ctr" rtl="0">
              <a:lnSpc>
                <a:spcPct val="75000"/>
              </a:lnSpc>
              <a:spcBef>
                <a:spcPts val="0"/>
              </a:spcBef>
              <a:spcAft>
                <a:spcPts val="0"/>
              </a:spcAft>
              <a:buClr>
                <a:srgbClr val="000305"/>
              </a:buClr>
              <a:buSzPts val="1200"/>
              <a:buFont typeface="IBM Plex Sans Condensed"/>
              <a:buNone/>
            </a:pPr>
            <a:r>
              <a:rPr lang="en-US" sz="1200" b="1" i="0" u="none">
                <a:solidFill>
                  <a:srgbClr val="000305"/>
                </a:solidFill>
                <a:latin typeface="IBM Plex Sans Condensed"/>
                <a:ea typeface="IBM Plex Sans Condensed"/>
                <a:cs typeface="IBM Plex Sans Condensed"/>
                <a:sym typeface="IBM Plex Sans Condensed"/>
              </a:rPr>
              <a:t>(Mt 23,8)</a:t>
            </a:r>
            <a:endParaRPr/>
          </a:p>
        </p:txBody>
      </p:sp>
      <p:sp>
        <p:nvSpPr>
          <p:cNvPr id="186" name="Google Shape;186;p19"/>
          <p:cNvSpPr txBox="1"/>
          <p:nvPr/>
        </p:nvSpPr>
        <p:spPr>
          <a:xfrm>
            <a:off x="762000" y="609600"/>
            <a:ext cx="8564562" cy="221615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6C2D30"/>
              </a:buClr>
              <a:buSzPts val="2400"/>
              <a:buFont typeface="Montserrat"/>
              <a:buNone/>
            </a:pPr>
            <a:r>
              <a:rPr lang="en-US" sz="2400" b="0" i="0" u="none">
                <a:solidFill>
                  <a:srgbClr val="6C2D30"/>
                </a:solidFill>
                <a:latin typeface="Montserrat"/>
                <a:ea typeface="Montserrat"/>
                <a:cs typeface="Montserrat"/>
                <a:sym typeface="Montserrat"/>
              </a:rPr>
              <a:t>A Campanha da Fraternidade desde sua origem, é uma expressão </a:t>
            </a:r>
            <a:r>
              <a:rPr lang="en-US" sz="2400" b="1" i="0" u="none">
                <a:solidFill>
                  <a:srgbClr val="6C2D30"/>
                </a:solidFill>
                <a:latin typeface="Montserrat"/>
                <a:ea typeface="Montserrat"/>
                <a:cs typeface="Montserrat"/>
                <a:sym typeface="Montserrat"/>
              </a:rPr>
              <a:t>eloquente da necessária e desejada Pastoral de Conjunto.</a:t>
            </a:r>
            <a:r>
              <a:rPr lang="en-US" sz="2400" b="0" i="0" u="none">
                <a:solidFill>
                  <a:srgbClr val="6C2D30"/>
                </a:solidFill>
                <a:latin typeface="Montserrat"/>
                <a:ea typeface="Montserrat"/>
                <a:cs typeface="Montserrat"/>
                <a:sym typeface="Montserrat"/>
              </a:rPr>
              <a:t> Não é uma ação de evangelização de uma Pastoral, paróquia ou diocese, mas de toda a Igreja Católica Apostólica Romana presente no território brasileiro. </a:t>
            </a:r>
            <a:endParaRPr/>
          </a:p>
        </p:txBody>
      </p:sp>
      <p:sp>
        <p:nvSpPr>
          <p:cNvPr id="187" name="Google Shape;187;p19"/>
          <p:cNvSpPr txBox="1"/>
          <p:nvPr/>
        </p:nvSpPr>
        <p:spPr>
          <a:xfrm>
            <a:off x="914400" y="3384550"/>
            <a:ext cx="7193100" cy="14778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6C2D30"/>
              </a:buClr>
              <a:buSzPts val="2400"/>
              <a:buFont typeface="Montserrat"/>
              <a:buNone/>
            </a:pPr>
            <a:r>
              <a:rPr lang="en-US" sz="2400" b="0" i="0" u="none">
                <a:solidFill>
                  <a:srgbClr val="6C2D30"/>
                </a:solidFill>
                <a:latin typeface="Montserrat"/>
                <a:ea typeface="Montserrat"/>
                <a:cs typeface="Montserrat"/>
                <a:sym typeface="Montserrat"/>
              </a:rPr>
              <a:t>A Campanha da Fraternidade </a:t>
            </a:r>
            <a:r>
              <a:rPr lang="en-US" sz="2400">
                <a:solidFill>
                  <a:srgbClr val="6C2D30"/>
                </a:solidFill>
                <a:latin typeface="Montserrat"/>
                <a:ea typeface="Montserrat"/>
                <a:cs typeface="Montserrat"/>
                <a:sym typeface="Montserrat"/>
              </a:rPr>
              <a:t>deste</a:t>
            </a:r>
            <a:r>
              <a:rPr lang="en-US" sz="2400" b="0" i="0" u="none">
                <a:solidFill>
                  <a:srgbClr val="6C2D30"/>
                </a:solidFill>
                <a:latin typeface="Montserrat"/>
                <a:ea typeface="Montserrat"/>
                <a:cs typeface="Montserrat"/>
                <a:sym typeface="Montserrat"/>
              </a:rPr>
              <a:t> ano traz consigo o apelo a um </a:t>
            </a:r>
            <a:r>
              <a:rPr lang="en-US" sz="2400">
                <a:solidFill>
                  <a:srgbClr val="6C2D30"/>
                </a:solidFill>
                <a:latin typeface="Montserrat"/>
                <a:ea typeface="Montserrat"/>
                <a:cs typeface="Montserrat"/>
                <a:sym typeface="Montserrat"/>
              </a:rPr>
              <a:t>“</a:t>
            </a:r>
            <a:r>
              <a:rPr lang="en-US" sz="2400" b="0" i="0" u="none">
                <a:solidFill>
                  <a:srgbClr val="6C2D30"/>
                </a:solidFill>
                <a:latin typeface="Montserrat"/>
                <a:ea typeface="Montserrat"/>
                <a:cs typeface="Montserrat"/>
                <a:sym typeface="Montserrat"/>
              </a:rPr>
              <a:t>amor que ultrapassa as barreiras da Geografia e do Espaço” (FT, n. 1) e nos convoca à comunhão e solidariedade.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223"/>
        <p:cNvGrpSpPr/>
        <p:nvPr/>
      </p:nvGrpSpPr>
      <p:grpSpPr>
        <a:xfrm>
          <a:off x="0" y="0"/>
          <a:ext cx="0" cy="0"/>
          <a:chOff x="0" y="0"/>
          <a:chExt cx="0" cy="0"/>
        </a:xfrm>
      </p:grpSpPr>
      <p:grpSp>
        <p:nvGrpSpPr>
          <p:cNvPr id="224" name="Google Shape;224;p22"/>
          <p:cNvGrpSpPr/>
          <p:nvPr/>
        </p:nvGrpSpPr>
        <p:grpSpPr>
          <a:xfrm>
            <a:off x="-307975" y="6343650"/>
            <a:ext cx="10061575" cy="971550"/>
            <a:chOff x="0" y="-7091"/>
            <a:chExt cx="3820088" cy="715101"/>
          </a:xfrm>
        </p:grpSpPr>
        <p:sp>
          <p:nvSpPr>
            <p:cNvPr id="225" name="Google Shape;225;p22"/>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6" name="Google Shape;226;p22"/>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27" name="Google Shape;227;p22"/>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8" name="Google Shape;228;p22"/>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9" name="Google Shape;229;p22"/>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0" name="Google Shape;230;p22"/>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231" name="Google Shape;231;p22"/>
          <p:cNvSpPr txBox="1"/>
          <p:nvPr/>
        </p:nvSpPr>
        <p:spPr>
          <a:xfrm>
            <a:off x="7356474" y="5456237"/>
            <a:ext cx="1757362" cy="709612"/>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r>
              <a:rPr lang="en-US" sz="1900" b="1" i="0" u="none" dirty="0">
                <a:solidFill>
                  <a:srgbClr val="000305"/>
                </a:solidFill>
                <a:latin typeface="IBM Plex Sans Condensed"/>
                <a:ea typeface="IBM Plex Sans Condensed"/>
                <a:cs typeface="IBM Plex Sans Condensed"/>
                <a:sym typeface="IBM Plex Sans Condensed"/>
              </a:rPr>
              <a:t>“</a:t>
            </a:r>
            <a:r>
              <a:rPr lang="en-US" sz="1900" b="1" i="0" u="none" dirty="0" err="1">
                <a:solidFill>
                  <a:srgbClr val="000205"/>
                </a:solidFill>
                <a:latin typeface="IBM Plex Sans Condensed"/>
                <a:ea typeface="IBM Plex Sans Condensed"/>
                <a:cs typeface="IBM Plex Sans Condensed"/>
                <a:sym typeface="IBM Plex Sans Condensed"/>
              </a:rPr>
              <a:t>Vós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sois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todos</a:t>
            </a:r>
            <a:endParaRPr dirty="0"/>
          </a:p>
          <a:p>
            <a:pPr marL="0" marR="0" lvl="0" indent="0" algn="r" rtl="0">
              <a:lnSpc>
                <a:spcPct val="115789"/>
              </a:lnSpc>
              <a:spcBef>
                <a:spcPts val="0"/>
              </a:spcBef>
              <a:spcAft>
                <a:spcPts val="0"/>
              </a:spcAft>
              <a:buClr>
                <a:srgbClr val="000205"/>
              </a:buClr>
              <a:buSzPts val="1900"/>
              <a:buFont typeface="IBM Plex Sans Condensed"/>
              <a:buNone/>
            </a:pPr>
            <a:r>
              <a:rPr lang="en-US" sz="1900" b="1" i="0" u="none" dirty="0" err="1">
                <a:solidFill>
                  <a:srgbClr val="000205"/>
                </a:solidFill>
                <a:latin typeface="IBM Plex Sans Condensed"/>
                <a:ea typeface="IBM Plex Sans Condensed"/>
                <a:cs typeface="IBM Plex Sans Condensed"/>
                <a:sym typeface="IBM Plex Sans Condensed"/>
              </a:rPr>
              <a:t>irmãos</a:t>
            </a:r>
            <a:r>
              <a:rPr lang="en-US" sz="1900" b="1" i="0" u="none" dirty="0">
                <a:solidFill>
                  <a:srgbClr val="000205"/>
                </a:solidFill>
                <a:latin typeface="IBM Plex Sans Condensed"/>
                <a:ea typeface="IBM Plex Sans Condensed"/>
                <a:cs typeface="IBM Plex Sans Condensed"/>
                <a:sym typeface="IBM Plex Sans Condensed"/>
              </a:rPr>
              <a:t> e </a:t>
            </a:r>
            <a:r>
              <a:rPr lang="en-US" sz="1900" b="1" i="0" u="none" dirty="0" err="1">
                <a:solidFill>
                  <a:srgbClr val="000205"/>
                </a:solidFill>
                <a:latin typeface="IBM Plex Sans Condensed"/>
                <a:ea typeface="IBM Plex Sans Condensed"/>
                <a:cs typeface="IBM Plex Sans Condensed"/>
                <a:sym typeface="IBM Plex Sans Condensed"/>
              </a:rPr>
              <a:t>irmãs</a:t>
            </a:r>
            <a:r>
              <a:rPr lang="en-US" sz="1900" b="1" i="0" u="none" dirty="0">
                <a:solidFill>
                  <a:srgbClr val="000305"/>
                </a:solidFill>
                <a:latin typeface="IBM Plex Sans Condensed"/>
                <a:ea typeface="IBM Plex Sans Condensed"/>
                <a:cs typeface="IBM Plex Sans Condensed"/>
                <a:sym typeface="IBM Plex Sans Condensed"/>
              </a:rPr>
              <a:t>”</a:t>
            </a:r>
            <a:endParaRPr dirty="0"/>
          </a:p>
          <a:p>
            <a:pPr marL="0" marR="0" lvl="0" indent="0" algn="ctr" rtl="0">
              <a:lnSpc>
                <a:spcPct val="75000"/>
              </a:lnSpc>
              <a:spcBef>
                <a:spcPts val="0"/>
              </a:spcBef>
              <a:spcAft>
                <a:spcPts val="0"/>
              </a:spcAft>
              <a:buClr>
                <a:srgbClr val="000305"/>
              </a:buClr>
              <a:buSzPts val="1200"/>
              <a:buFont typeface="IBM Plex Sans Condensed"/>
              <a:buNone/>
            </a:pPr>
            <a:r>
              <a:rPr lang="en-US" sz="1200" b="1" i="0" u="none" dirty="0">
                <a:solidFill>
                  <a:srgbClr val="000305"/>
                </a:solidFill>
                <a:latin typeface="IBM Plex Sans Condensed"/>
                <a:ea typeface="IBM Plex Sans Condensed"/>
                <a:cs typeface="IBM Plex Sans Condensed"/>
                <a:sym typeface="IBM Plex Sans Condensed"/>
              </a:rPr>
              <a:t>(Mt 23,8)</a:t>
            </a:r>
            <a:endParaRPr dirty="0"/>
          </a:p>
        </p:txBody>
      </p:sp>
      <p:sp>
        <p:nvSpPr>
          <p:cNvPr id="232" name="Google Shape;232;p22"/>
          <p:cNvSpPr txBox="1"/>
          <p:nvPr/>
        </p:nvSpPr>
        <p:spPr>
          <a:xfrm>
            <a:off x="1760537" y="360362"/>
            <a:ext cx="6359525" cy="614014"/>
          </a:xfrm>
          <a:prstGeom prst="rect">
            <a:avLst/>
          </a:prstGeom>
          <a:noFill/>
          <a:ln>
            <a:noFill/>
          </a:ln>
        </p:spPr>
        <p:txBody>
          <a:bodyPr spcFirstLastPara="1" wrap="square" lIns="0" tIns="0" rIns="0" bIns="0" anchor="t" anchorCtr="0">
            <a:spAutoFit/>
          </a:bodyPr>
          <a:lstStyle/>
          <a:p>
            <a:pPr marL="0" marR="0" lvl="0" indent="0" algn="ctr" rtl="0">
              <a:lnSpc>
                <a:spcPct val="105263"/>
              </a:lnSpc>
              <a:spcBef>
                <a:spcPts val="0"/>
              </a:spcBef>
              <a:spcAft>
                <a:spcPts val="0"/>
              </a:spcAft>
              <a:buClr>
                <a:srgbClr val="6C2D30"/>
              </a:buClr>
              <a:buSzPts val="1900"/>
              <a:buFont typeface="Montserrat"/>
              <a:buNone/>
            </a:pPr>
            <a:r>
              <a:rPr lang="en-US" sz="1900" b="0" i="0" u="none" dirty="0">
                <a:solidFill>
                  <a:srgbClr val="6C2D30"/>
                </a:solidFill>
                <a:latin typeface="Montserrat"/>
                <a:ea typeface="Montserrat"/>
                <a:cs typeface="Montserrat"/>
                <a:sym typeface="Montserrat"/>
              </a:rPr>
              <a:t>A </a:t>
            </a:r>
            <a:r>
              <a:rPr lang="en-US" sz="1900" b="0" i="0" u="none" dirty="0" err="1">
                <a:solidFill>
                  <a:srgbClr val="6C2D30"/>
                </a:solidFill>
                <a:latin typeface="Montserrat"/>
                <a:ea typeface="Montserrat"/>
                <a:cs typeface="Montserrat"/>
                <a:sym typeface="Montserrat"/>
              </a:rPr>
              <a:t>Campanha</a:t>
            </a:r>
            <a:r>
              <a:rPr lang="en-US" sz="1900" b="0" i="0" u="none" dirty="0">
                <a:solidFill>
                  <a:srgbClr val="6C2D30"/>
                </a:solidFill>
                <a:latin typeface="Montserrat"/>
                <a:ea typeface="Montserrat"/>
                <a:cs typeface="Montserrat"/>
                <a:sym typeface="Montserrat"/>
              </a:rPr>
              <a:t> da </a:t>
            </a:r>
            <a:r>
              <a:rPr lang="en-US" sz="1900" b="0" i="0" u="none" dirty="0" err="1">
                <a:solidFill>
                  <a:srgbClr val="6C2D30"/>
                </a:solidFill>
                <a:latin typeface="Montserrat"/>
                <a:ea typeface="Montserrat"/>
                <a:cs typeface="Montserrat"/>
                <a:sym typeface="Montserrat"/>
              </a:rPr>
              <a:t>Fraternidade</a:t>
            </a:r>
            <a:r>
              <a:rPr lang="en-US" sz="1900" b="0" i="0" u="none" dirty="0">
                <a:solidFill>
                  <a:srgbClr val="6C2D30"/>
                </a:solidFill>
                <a:latin typeface="Montserrat"/>
                <a:ea typeface="Montserrat"/>
                <a:cs typeface="Montserrat"/>
                <a:sym typeface="Montserrat"/>
              </a:rPr>
              <a:t> </a:t>
            </a:r>
            <a:r>
              <a:rPr lang="en-US" sz="1900" b="0" i="0" u="none" dirty="0" err="1">
                <a:solidFill>
                  <a:srgbClr val="6C2D30"/>
                </a:solidFill>
                <a:latin typeface="Montserrat"/>
                <a:ea typeface="Montserrat"/>
                <a:cs typeface="Montserrat"/>
                <a:sym typeface="Montserrat"/>
              </a:rPr>
              <a:t>propõe</a:t>
            </a:r>
            <a:r>
              <a:rPr lang="en-US" sz="1900" b="0" i="0" u="none" dirty="0">
                <a:solidFill>
                  <a:srgbClr val="6C2D30"/>
                </a:solidFill>
                <a:latin typeface="Montserrat"/>
                <a:ea typeface="Montserrat"/>
                <a:cs typeface="Montserrat"/>
                <a:sym typeface="Montserrat"/>
              </a:rPr>
              <a:t> um</a:t>
            </a:r>
            <a:r>
              <a:rPr lang="en-US" sz="1900" b="1" i="0" u="none" dirty="0">
                <a:solidFill>
                  <a:srgbClr val="6C2D30"/>
                </a:solidFill>
                <a:latin typeface="Montserrat"/>
                <a:ea typeface="Montserrat"/>
                <a:cs typeface="Montserrat"/>
                <a:sym typeface="Montserrat"/>
              </a:rPr>
              <a:t> </a:t>
            </a:r>
            <a:r>
              <a:rPr lang="en-US" sz="1900" b="1" i="0" u="none" dirty="0" err="1">
                <a:solidFill>
                  <a:srgbClr val="6C2D30"/>
                </a:solidFill>
                <a:latin typeface="Montserrat"/>
                <a:ea typeface="Montserrat"/>
                <a:cs typeface="Montserrat"/>
                <a:sym typeface="Montserrat"/>
              </a:rPr>
              <a:t>caminho</a:t>
            </a:r>
            <a:r>
              <a:rPr lang="en-US" sz="1900" b="1" i="0" u="none" dirty="0">
                <a:solidFill>
                  <a:srgbClr val="6C2D30"/>
                </a:solidFill>
                <a:latin typeface="Montserrat"/>
                <a:ea typeface="Montserrat"/>
                <a:cs typeface="Montserrat"/>
                <a:sym typeface="Montserrat"/>
              </a:rPr>
              <a:t> </a:t>
            </a:r>
            <a:r>
              <a:rPr lang="en-US" sz="1900" b="1" i="0" u="none" dirty="0" err="1">
                <a:solidFill>
                  <a:srgbClr val="6C2D30"/>
                </a:solidFill>
                <a:latin typeface="Montserrat"/>
                <a:ea typeface="Montserrat"/>
                <a:cs typeface="Montserrat"/>
                <a:sym typeface="Montserrat"/>
              </a:rPr>
              <a:t>quaresmal</a:t>
            </a:r>
            <a:r>
              <a:rPr lang="en-US" sz="1900" b="1" i="0" u="none" dirty="0">
                <a:solidFill>
                  <a:srgbClr val="6C2D30"/>
                </a:solidFill>
                <a:latin typeface="Montserrat"/>
                <a:ea typeface="Montserrat"/>
                <a:cs typeface="Montserrat"/>
                <a:sym typeface="Montserrat"/>
              </a:rPr>
              <a:t> </a:t>
            </a:r>
            <a:r>
              <a:rPr lang="en-US" sz="1900" b="1" i="0" u="none" dirty="0" err="1">
                <a:solidFill>
                  <a:srgbClr val="6C2D30"/>
                </a:solidFill>
                <a:latin typeface="Montserrat"/>
                <a:ea typeface="Montserrat"/>
                <a:cs typeface="Montserrat"/>
                <a:sym typeface="Montserrat"/>
              </a:rPr>
              <a:t>em</a:t>
            </a:r>
            <a:r>
              <a:rPr lang="en-US" sz="1900" b="1" i="0" u="none" dirty="0">
                <a:solidFill>
                  <a:srgbClr val="6C2D30"/>
                </a:solidFill>
                <a:latin typeface="Montserrat"/>
                <a:ea typeface="Montserrat"/>
                <a:cs typeface="Montserrat"/>
                <a:sym typeface="Montserrat"/>
              </a:rPr>
              <a:t> </a:t>
            </a:r>
            <a:r>
              <a:rPr lang="en-US" sz="1900" b="1" i="0" u="none" dirty="0" err="1">
                <a:solidFill>
                  <a:srgbClr val="6C2D30"/>
                </a:solidFill>
                <a:latin typeface="Montserrat"/>
                <a:ea typeface="Montserrat"/>
                <a:cs typeface="Montserrat"/>
                <a:sym typeface="Montserrat"/>
              </a:rPr>
              <a:t>três</a:t>
            </a:r>
            <a:r>
              <a:rPr lang="en-US" sz="1900" b="1" i="0" u="none" dirty="0">
                <a:solidFill>
                  <a:srgbClr val="6C2D30"/>
                </a:solidFill>
                <a:latin typeface="Montserrat"/>
                <a:ea typeface="Montserrat"/>
                <a:cs typeface="Montserrat"/>
                <a:sym typeface="Montserrat"/>
              </a:rPr>
              <a:t> </a:t>
            </a:r>
            <a:r>
              <a:rPr lang="en-US" sz="1900" b="1" i="0" u="none" dirty="0" err="1">
                <a:solidFill>
                  <a:srgbClr val="6C2D30"/>
                </a:solidFill>
                <a:latin typeface="Montserrat"/>
                <a:ea typeface="Montserrat"/>
                <a:cs typeface="Montserrat"/>
                <a:sym typeface="Montserrat"/>
              </a:rPr>
              <a:t>perspectivas</a:t>
            </a:r>
            <a:endParaRPr dirty="0"/>
          </a:p>
        </p:txBody>
      </p:sp>
      <p:sp>
        <p:nvSpPr>
          <p:cNvPr id="233" name="Google Shape;233;p22"/>
          <p:cNvSpPr txBox="1"/>
          <p:nvPr/>
        </p:nvSpPr>
        <p:spPr>
          <a:xfrm>
            <a:off x="1073150" y="1449387"/>
            <a:ext cx="1452562" cy="331787"/>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r>
              <a:rPr lang="en-US" sz="4400" b="1" i="0" u="none">
                <a:solidFill>
                  <a:srgbClr val="6C2D30"/>
                </a:solidFill>
                <a:latin typeface="Montserrat"/>
                <a:ea typeface="Montserrat"/>
                <a:cs typeface="Montserrat"/>
                <a:sym typeface="Montserrat"/>
              </a:rPr>
              <a:t>VER</a:t>
            </a:r>
            <a:endParaRPr/>
          </a:p>
        </p:txBody>
      </p:sp>
      <p:sp>
        <p:nvSpPr>
          <p:cNvPr id="234" name="Google Shape;234;p22"/>
          <p:cNvSpPr txBox="1"/>
          <p:nvPr/>
        </p:nvSpPr>
        <p:spPr>
          <a:xfrm>
            <a:off x="5943600" y="1512887"/>
            <a:ext cx="3551237" cy="331787"/>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r>
              <a:rPr lang="en-US" sz="4400" b="1" i="0" u="none">
                <a:solidFill>
                  <a:srgbClr val="6C2D30"/>
                </a:solidFill>
                <a:latin typeface="Montserrat"/>
                <a:ea typeface="Montserrat"/>
                <a:cs typeface="Montserrat"/>
                <a:sym typeface="Montserrat"/>
              </a:rPr>
              <a:t>ILUMINAR</a:t>
            </a:r>
            <a:endParaRPr/>
          </a:p>
        </p:txBody>
      </p:sp>
      <p:sp>
        <p:nvSpPr>
          <p:cNvPr id="235" name="Google Shape;235;p22"/>
          <p:cNvSpPr txBox="1"/>
          <p:nvPr/>
        </p:nvSpPr>
        <p:spPr>
          <a:xfrm>
            <a:off x="3665537" y="4197350"/>
            <a:ext cx="1689100" cy="331787"/>
          </a:xfrm>
          <a:prstGeom prst="rect">
            <a:avLst/>
          </a:prstGeom>
          <a:noFill/>
          <a:ln>
            <a:noFill/>
          </a:ln>
        </p:spPr>
        <p:txBody>
          <a:bodyPr spcFirstLastPara="1" wrap="square" lIns="0" tIns="0" rIns="0" bIns="0" anchor="t" anchorCtr="0">
            <a:spAutoFit/>
          </a:bodyPr>
          <a:lstStyle/>
          <a:p>
            <a:pPr marL="0" marR="0" lvl="0" indent="0" algn="just" rtl="0">
              <a:lnSpc>
                <a:spcPct val="45454"/>
              </a:lnSpc>
              <a:spcBef>
                <a:spcPts val="0"/>
              </a:spcBef>
              <a:spcAft>
                <a:spcPts val="0"/>
              </a:spcAft>
              <a:buClr>
                <a:srgbClr val="6C2D30"/>
              </a:buClr>
              <a:buSzPts val="4400"/>
              <a:buFont typeface="Montserrat"/>
              <a:buNone/>
            </a:pPr>
            <a:r>
              <a:rPr lang="en-US" sz="4400" b="1" i="0" u="none">
                <a:solidFill>
                  <a:srgbClr val="6C2D30"/>
                </a:solidFill>
                <a:latin typeface="Montserrat"/>
                <a:ea typeface="Montserrat"/>
                <a:cs typeface="Montserrat"/>
                <a:sym typeface="Montserrat"/>
              </a:rPr>
              <a:t>AGIR</a:t>
            </a:r>
            <a:endParaRPr/>
          </a:p>
        </p:txBody>
      </p:sp>
      <p:pic>
        <p:nvPicPr>
          <p:cNvPr id="236" name="Google Shape;236;p22"/>
          <p:cNvPicPr preferRelativeResize="0"/>
          <p:nvPr/>
        </p:nvPicPr>
        <p:blipFill rotWithShape="1">
          <a:blip r:embed="rId6">
            <a:alphaModFix/>
          </a:blip>
          <a:srcRect/>
          <a:stretch/>
        </p:blipFill>
        <p:spPr>
          <a:xfrm>
            <a:off x="6172200" y="2017712"/>
            <a:ext cx="2619375" cy="1743075"/>
          </a:xfrm>
          <a:prstGeom prst="rect">
            <a:avLst/>
          </a:prstGeom>
          <a:noFill/>
          <a:ln>
            <a:noFill/>
          </a:ln>
        </p:spPr>
      </p:pic>
      <p:pic>
        <p:nvPicPr>
          <p:cNvPr id="237" name="Google Shape;237;p22"/>
          <p:cNvPicPr preferRelativeResize="0"/>
          <p:nvPr/>
        </p:nvPicPr>
        <p:blipFill rotWithShape="1">
          <a:blip r:embed="rId7">
            <a:alphaModFix/>
          </a:blip>
          <a:srcRect/>
          <a:stretch/>
        </p:blipFill>
        <p:spPr>
          <a:xfrm>
            <a:off x="3200400" y="4584700"/>
            <a:ext cx="2619375" cy="1743075"/>
          </a:xfrm>
          <a:prstGeom prst="rect">
            <a:avLst/>
          </a:prstGeom>
          <a:noFill/>
          <a:ln>
            <a:noFill/>
          </a:ln>
        </p:spPr>
      </p:pic>
      <p:pic>
        <p:nvPicPr>
          <p:cNvPr id="238" name="Google Shape;238;p22"/>
          <p:cNvPicPr preferRelativeResize="0"/>
          <p:nvPr/>
        </p:nvPicPr>
        <p:blipFill>
          <a:blip r:embed="rId8">
            <a:alphaModFix/>
          </a:blip>
          <a:stretch>
            <a:fillRect/>
          </a:stretch>
        </p:blipFill>
        <p:spPr>
          <a:xfrm>
            <a:off x="628574" y="2017700"/>
            <a:ext cx="2906174"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BD8F"/>
        </a:solidFill>
        <a:effectLst/>
      </p:bgPr>
    </p:bg>
    <p:spTree>
      <p:nvGrpSpPr>
        <p:cNvPr id="1" name="Shape 191"/>
        <p:cNvGrpSpPr/>
        <p:nvPr/>
      </p:nvGrpSpPr>
      <p:grpSpPr>
        <a:xfrm>
          <a:off x="0" y="0"/>
          <a:ext cx="0" cy="0"/>
          <a:chOff x="0" y="0"/>
          <a:chExt cx="0" cy="0"/>
        </a:xfrm>
      </p:grpSpPr>
      <p:grpSp>
        <p:nvGrpSpPr>
          <p:cNvPr id="192" name="Google Shape;192;p20"/>
          <p:cNvGrpSpPr/>
          <p:nvPr/>
        </p:nvGrpSpPr>
        <p:grpSpPr>
          <a:xfrm>
            <a:off x="-307975" y="6343650"/>
            <a:ext cx="10061575" cy="971550"/>
            <a:chOff x="0" y="-7091"/>
            <a:chExt cx="3820088" cy="715101"/>
          </a:xfrm>
        </p:grpSpPr>
        <p:sp>
          <p:nvSpPr>
            <p:cNvPr id="193" name="Google Shape;193;p20"/>
            <p:cNvSpPr/>
            <p:nvPr/>
          </p:nvSpPr>
          <p:spPr>
            <a:xfrm>
              <a:off x="113953" y="-7091"/>
              <a:ext cx="3706135" cy="715101"/>
            </a:xfrm>
            <a:custGeom>
              <a:avLst/>
              <a:gdLst/>
              <a:ahLst/>
              <a:cxnLst/>
              <a:rect l="l" t="t" r="r" b="b"/>
              <a:pathLst>
                <a:path w="3820088" h="708010" extrusionOk="0">
                  <a:moveTo>
                    <a:pt x="27022" y="0"/>
                  </a:moveTo>
                  <a:lnTo>
                    <a:pt x="3793067" y="0"/>
                  </a:lnTo>
                  <a:cubicBezTo>
                    <a:pt x="3807990" y="0"/>
                    <a:pt x="3820088" y="12098"/>
                    <a:pt x="3820088" y="27022"/>
                  </a:cubicBezTo>
                  <a:lnTo>
                    <a:pt x="3820088" y="680989"/>
                  </a:lnTo>
                  <a:cubicBezTo>
                    <a:pt x="3820088" y="688155"/>
                    <a:pt x="3817241" y="695028"/>
                    <a:pt x="3812174" y="700096"/>
                  </a:cubicBezTo>
                  <a:cubicBezTo>
                    <a:pt x="3807106" y="705163"/>
                    <a:pt x="3800233" y="708010"/>
                    <a:pt x="3793067" y="708010"/>
                  </a:cubicBezTo>
                  <a:lnTo>
                    <a:pt x="27022" y="708010"/>
                  </a:lnTo>
                  <a:cubicBezTo>
                    <a:pt x="12098" y="708010"/>
                    <a:pt x="0" y="695912"/>
                    <a:pt x="0" y="680989"/>
                  </a:cubicBezTo>
                  <a:lnTo>
                    <a:pt x="0" y="27022"/>
                  </a:lnTo>
                  <a:cubicBezTo>
                    <a:pt x="0" y="12098"/>
                    <a:pt x="12098" y="0"/>
                    <a:pt x="27022" y="0"/>
                  </a:cubicBezTo>
                  <a:close/>
                </a:path>
              </a:pathLst>
            </a:custGeom>
            <a:solidFill>
              <a:srgbClr val="D6763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 name="Google Shape;194;p20"/>
            <p:cNvSpPr txBox="1"/>
            <p:nvPr/>
          </p:nvSpPr>
          <p:spPr>
            <a:xfrm>
              <a:off x="0" y="47625"/>
              <a:ext cx="3820088" cy="660385"/>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95" name="Google Shape;195;p20"/>
          <p:cNvSpPr/>
          <p:nvPr/>
        </p:nvSpPr>
        <p:spPr>
          <a:xfrm>
            <a:off x="7645400" y="6519862"/>
            <a:ext cx="923925" cy="715962"/>
          </a:xfrm>
          <a:custGeom>
            <a:avLst/>
            <a:gdLst/>
            <a:ahLst/>
            <a:cxnLst/>
            <a:rect l="l" t="t" r="r" b="b"/>
            <a:pathLst>
              <a:path w="924967" h="715543" extrusionOk="0">
                <a:moveTo>
                  <a:pt x="0" y="0"/>
                </a:moveTo>
                <a:lnTo>
                  <a:pt x="924967" y="0"/>
                </a:lnTo>
                <a:lnTo>
                  <a:pt x="924967" y="715543"/>
                </a:lnTo>
                <a:lnTo>
                  <a:pt x="0" y="71554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6" name="Google Shape;196;p20"/>
          <p:cNvSpPr/>
          <p:nvPr/>
        </p:nvSpPr>
        <p:spPr>
          <a:xfrm>
            <a:off x="1296987" y="6464300"/>
            <a:ext cx="828675" cy="828675"/>
          </a:xfrm>
          <a:custGeom>
            <a:avLst/>
            <a:gdLst/>
            <a:ahLst/>
            <a:cxnLst/>
            <a:rect l="l" t="t" r="r" b="b"/>
            <a:pathLst>
              <a:path w="828334" h="828372" extrusionOk="0">
                <a:moveTo>
                  <a:pt x="0" y="0"/>
                </a:moveTo>
                <a:lnTo>
                  <a:pt x="828334" y="0"/>
                </a:lnTo>
                <a:lnTo>
                  <a:pt x="828334" y="828372"/>
                </a:lnTo>
                <a:lnTo>
                  <a:pt x="0" y="8283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 name="Google Shape;197;p20"/>
          <p:cNvSpPr/>
          <p:nvPr/>
        </p:nvSpPr>
        <p:spPr>
          <a:xfrm>
            <a:off x="8626475" y="6519862"/>
            <a:ext cx="790575" cy="850900"/>
          </a:xfrm>
          <a:custGeom>
            <a:avLst/>
            <a:gdLst/>
            <a:ahLst/>
            <a:cxnLst/>
            <a:rect l="l" t="t" r="r" b="b"/>
            <a:pathLst>
              <a:path w="790637" h="850813" extrusionOk="0">
                <a:moveTo>
                  <a:pt x="0" y="0"/>
                </a:moveTo>
                <a:lnTo>
                  <a:pt x="790636" y="0"/>
                </a:lnTo>
                <a:lnTo>
                  <a:pt x="790636" y="850813"/>
                </a:lnTo>
                <a:lnTo>
                  <a:pt x="0" y="8508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 name="Google Shape;198;p20"/>
          <p:cNvSpPr txBox="1"/>
          <p:nvPr/>
        </p:nvSpPr>
        <p:spPr>
          <a:xfrm>
            <a:off x="2525712" y="6651625"/>
            <a:ext cx="4830762" cy="400050"/>
          </a:xfrm>
          <a:prstGeom prst="rect">
            <a:avLst/>
          </a:prstGeom>
          <a:noFill/>
          <a:ln>
            <a:noFill/>
          </a:ln>
        </p:spPr>
        <p:txBody>
          <a:bodyPr spcFirstLastPara="1" wrap="square" lIns="0" tIns="0" rIns="0" bIns="0" anchor="t" anchorCtr="0">
            <a:spAutoFit/>
          </a:bodyPr>
          <a:lstStyle/>
          <a:p>
            <a:pPr marL="0" marR="0" lvl="0" indent="0" algn="l" rtl="0">
              <a:lnSpc>
                <a:spcPct val="145454"/>
              </a:lnSpc>
              <a:spcBef>
                <a:spcPts val="0"/>
              </a:spcBef>
              <a:spcAft>
                <a:spcPts val="0"/>
              </a:spcAft>
              <a:buClr>
                <a:srgbClr val="FFFFFF"/>
              </a:buClr>
              <a:buSzPts val="2200"/>
              <a:buFont typeface="IBM Plex Sans Condensed"/>
              <a:buNone/>
            </a:pPr>
            <a:r>
              <a:rPr lang="en-US" sz="2200" b="1" i="0" u="none">
                <a:solidFill>
                  <a:srgbClr val="FFFFFF"/>
                </a:solidFill>
                <a:latin typeface="IBM Plex Sans Condensed"/>
                <a:ea typeface="IBM Plex Sans Condensed"/>
                <a:cs typeface="IBM Plex Sans Condensed"/>
                <a:sym typeface="IBM Plex Sans Condensed"/>
              </a:rPr>
              <a:t>CAMPANHA DA FRATERNIDADE 2024</a:t>
            </a:r>
            <a:endParaRPr/>
          </a:p>
        </p:txBody>
      </p:sp>
      <p:sp>
        <p:nvSpPr>
          <p:cNvPr id="199" name="Google Shape;199;p20"/>
          <p:cNvSpPr txBox="1"/>
          <p:nvPr/>
        </p:nvSpPr>
        <p:spPr>
          <a:xfrm>
            <a:off x="685800" y="990600"/>
            <a:ext cx="7239000" cy="363537"/>
          </a:xfrm>
          <a:prstGeom prst="rect">
            <a:avLst/>
          </a:prstGeom>
          <a:noFill/>
          <a:ln>
            <a:noFill/>
          </a:ln>
        </p:spPr>
        <p:txBody>
          <a:bodyPr spcFirstLastPara="1" wrap="square" lIns="0" tIns="0" rIns="0" bIns="0" anchor="t" anchorCtr="0">
            <a:spAutoFit/>
          </a:bodyPr>
          <a:lstStyle/>
          <a:p>
            <a:pPr marL="0" marR="0" lvl="0" indent="0" algn="just" rtl="0">
              <a:lnSpc>
                <a:spcPct val="37037"/>
              </a:lnSpc>
              <a:spcBef>
                <a:spcPts val="0"/>
              </a:spcBef>
              <a:spcAft>
                <a:spcPts val="0"/>
              </a:spcAft>
              <a:buClr>
                <a:srgbClr val="6C2D30"/>
              </a:buClr>
              <a:buSzPts val="5400"/>
              <a:buFont typeface="Montserrat"/>
              <a:buNone/>
            </a:pPr>
            <a:r>
              <a:rPr lang="en-US" sz="5400" b="1" i="0" u="none">
                <a:solidFill>
                  <a:srgbClr val="6C2D30"/>
                </a:solidFill>
                <a:latin typeface="Montserrat"/>
                <a:ea typeface="Montserrat"/>
                <a:cs typeface="Montserrat"/>
                <a:sym typeface="Montserrat"/>
              </a:rPr>
              <a:t>AMIZADE SOCIAL</a:t>
            </a:r>
            <a:endParaRPr/>
          </a:p>
        </p:txBody>
      </p:sp>
      <p:sp>
        <p:nvSpPr>
          <p:cNvPr id="200" name="Google Shape;200;p20"/>
          <p:cNvSpPr txBox="1"/>
          <p:nvPr/>
        </p:nvSpPr>
        <p:spPr>
          <a:xfrm>
            <a:off x="270925" y="1614328"/>
            <a:ext cx="5577114" cy="2552197"/>
          </a:xfrm>
          <a:prstGeom prst="rect">
            <a:avLst/>
          </a:prstGeom>
          <a:noFill/>
          <a:ln>
            <a:noFill/>
          </a:ln>
        </p:spPr>
        <p:txBody>
          <a:bodyPr spcFirstLastPara="1" wrap="square" lIns="91425" tIns="45700" rIns="91425" bIns="45700" anchor="t" anchorCtr="0">
            <a:spAutoFit/>
          </a:bodyPr>
          <a:lstStyle/>
          <a:p>
            <a:pPr marL="0" marR="0" lvl="0" indent="0" algn="just" rtl="0">
              <a:lnSpc>
                <a:spcPct val="111111"/>
              </a:lnSpc>
              <a:spcBef>
                <a:spcPts val="0"/>
              </a:spcBef>
              <a:spcAft>
                <a:spcPts val="0"/>
              </a:spcAft>
              <a:buClr>
                <a:srgbClr val="6C2D30"/>
              </a:buClr>
              <a:buSzPts val="1800"/>
              <a:buFont typeface="Montserrat"/>
              <a:buNone/>
            </a:pPr>
            <a:r>
              <a:rPr lang="en-US" sz="2400" b="0" i="0" u="none" dirty="0" err="1">
                <a:solidFill>
                  <a:srgbClr val="6C2D30"/>
                </a:solidFill>
                <a:latin typeface="Montserrat"/>
                <a:ea typeface="Montserrat"/>
                <a:cs typeface="Montserrat"/>
                <a:sym typeface="Montserrat"/>
              </a:rPr>
              <a:t>Em</a:t>
            </a:r>
            <a:r>
              <a:rPr lang="en-US" sz="2400" b="0" i="0" u="none" dirty="0">
                <a:solidFill>
                  <a:srgbClr val="6C2D30"/>
                </a:solidFill>
                <a:latin typeface="Montserrat"/>
                <a:ea typeface="Montserrat"/>
                <a:cs typeface="Montserrat"/>
                <a:sym typeface="Montserrat"/>
              </a:rPr>
              <a:t> 2020, o Papa Francisco </a:t>
            </a:r>
            <a:r>
              <a:rPr lang="en-US" sz="2400" b="0" i="0" u="none" dirty="0" err="1">
                <a:solidFill>
                  <a:srgbClr val="6C2D30"/>
                </a:solidFill>
                <a:latin typeface="Montserrat"/>
                <a:ea typeface="Montserrat"/>
                <a:cs typeface="Montserrat"/>
                <a:sym typeface="Montserrat"/>
              </a:rPr>
              <a:t>lançou</a:t>
            </a:r>
            <a:r>
              <a:rPr lang="en-US" sz="2400" b="0" i="0" u="none" dirty="0">
                <a:solidFill>
                  <a:srgbClr val="6C2D30"/>
                </a:solidFill>
                <a:latin typeface="Montserrat"/>
                <a:ea typeface="Montserrat"/>
                <a:cs typeface="Montserrat"/>
                <a:sym typeface="Montserrat"/>
              </a:rPr>
              <a:t> a </a:t>
            </a:r>
            <a:r>
              <a:rPr lang="en-US" sz="2400" b="1" i="0" u="none" dirty="0">
                <a:solidFill>
                  <a:srgbClr val="6C2D30"/>
                </a:solidFill>
                <a:latin typeface="Montserrat"/>
                <a:ea typeface="Montserrat"/>
                <a:cs typeface="Montserrat"/>
                <a:sym typeface="Montserrat"/>
              </a:rPr>
              <a:t>Fratelli Tutti, </a:t>
            </a:r>
            <a:r>
              <a:rPr lang="en-US" sz="2400" b="0" i="0" u="none" dirty="0" err="1">
                <a:solidFill>
                  <a:srgbClr val="6C2D30"/>
                </a:solidFill>
                <a:latin typeface="Montserrat"/>
                <a:ea typeface="Montserrat"/>
                <a:cs typeface="Montserrat"/>
                <a:sym typeface="Montserrat"/>
              </a:rPr>
              <a:t>onde</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mostra</a:t>
            </a:r>
            <a:r>
              <a:rPr lang="en-US" sz="2400" b="0" i="0" u="none" dirty="0">
                <a:solidFill>
                  <a:srgbClr val="6C2D30"/>
                </a:solidFill>
                <a:latin typeface="Montserrat"/>
                <a:ea typeface="Montserrat"/>
                <a:cs typeface="Montserrat"/>
                <a:sym typeface="Montserrat"/>
              </a:rPr>
              <a:t> a </a:t>
            </a:r>
            <a:r>
              <a:rPr lang="en-US" sz="2400" b="0" i="0" u="none" dirty="0" err="1">
                <a:solidFill>
                  <a:srgbClr val="6C2D30"/>
                </a:solidFill>
                <a:latin typeface="Montserrat"/>
                <a:ea typeface="Montserrat"/>
                <a:cs typeface="Montserrat"/>
                <a:sym typeface="Montserrat"/>
              </a:rPr>
              <a:t>fraternidade</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baseada</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na</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amizade</a:t>
            </a:r>
            <a:r>
              <a:rPr lang="en-US" sz="2400" b="0" i="0" u="none" dirty="0">
                <a:solidFill>
                  <a:srgbClr val="6C2D30"/>
                </a:solidFill>
                <a:latin typeface="Montserrat"/>
                <a:ea typeface="Montserrat"/>
                <a:cs typeface="Montserrat"/>
                <a:sym typeface="Montserrat"/>
              </a:rPr>
              <a:t> social e no amor politico, </a:t>
            </a:r>
            <a:r>
              <a:rPr lang="en-US" sz="2400" b="0" i="0" u="none" dirty="0" err="1">
                <a:solidFill>
                  <a:srgbClr val="6C2D30"/>
                </a:solidFill>
                <a:latin typeface="Montserrat"/>
                <a:ea typeface="Montserrat"/>
                <a:cs typeface="Montserrat"/>
                <a:sym typeface="Montserrat"/>
              </a:rPr>
              <a:t>tendo</a:t>
            </a:r>
            <a:r>
              <a:rPr lang="en-US" sz="2400" b="0" i="0" u="none" dirty="0">
                <a:solidFill>
                  <a:srgbClr val="6C2D30"/>
                </a:solidFill>
                <a:latin typeface="Montserrat"/>
                <a:ea typeface="Montserrat"/>
                <a:cs typeface="Montserrat"/>
                <a:sym typeface="Montserrat"/>
              </a:rPr>
              <a:t> o </a:t>
            </a:r>
            <a:r>
              <a:rPr lang="en-US" sz="2400" b="0" i="0" u="none" dirty="0" err="1">
                <a:solidFill>
                  <a:srgbClr val="6C2D30"/>
                </a:solidFill>
                <a:latin typeface="Montserrat"/>
                <a:ea typeface="Montserrat"/>
                <a:cs typeface="Montserrat"/>
                <a:sym typeface="Montserrat"/>
              </a:rPr>
              <a:t>diálogo</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como</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caminho</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necessário</a:t>
            </a:r>
            <a:r>
              <a:rPr lang="en-US" sz="2400" b="0" i="0" u="none" dirty="0">
                <a:solidFill>
                  <a:srgbClr val="6C2D30"/>
                </a:solidFill>
                <a:latin typeface="Montserrat"/>
                <a:ea typeface="Montserrat"/>
                <a:cs typeface="Montserrat"/>
                <a:sym typeface="Montserrat"/>
              </a:rPr>
              <a:t> para a </a:t>
            </a:r>
            <a:r>
              <a:rPr lang="en-US" sz="2400" b="0" i="0" u="none" dirty="0" err="1">
                <a:solidFill>
                  <a:srgbClr val="6C2D30"/>
                </a:solidFill>
                <a:latin typeface="Montserrat"/>
                <a:ea typeface="Montserrat"/>
                <a:cs typeface="Montserrat"/>
                <a:sym typeface="Montserrat"/>
              </a:rPr>
              <a:t>cultura</a:t>
            </a:r>
            <a:r>
              <a:rPr lang="en-US" sz="2400" b="0" i="0" u="none" dirty="0">
                <a:solidFill>
                  <a:srgbClr val="6C2D30"/>
                </a:solidFill>
                <a:latin typeface="Montserrat"/>
                <a:ea typeface="Montserrat"/>
                <a:cs typeface="Montserrat"/>
                <a:sym typeface="Montserrat"/>
              </a:rPr>
              <a:t> do </a:t>
            </a:r>
            <a:r>
              <a:rPr lang="en-US" sz="2400" b="0" i="0" u="none" dirty="0" err="1">
                <a:solidFill>
                  <a:srgbClr val="6C2D30"/>
                </a:solidFill>
                <a:latin typeface="Montserrat"/>
                <a:ea typeface="Montserrat"/>
                <a:cs typeface="Montserrat"/>
                <a:sym typeface="Montserrat"/>
              </a:rPr>
              <a:t>encontro</a:t>
            </a:r>
            <a:r>
              <a:rPr lang="en-US" sz="2400" b="0" i="0" u="none" dirty="0">
                <a:solidFill>
                  <a:srgbClr val="6C2D30"/>
                </a:solidFill>
                <a:latin typeface="Montserrat"/>
                <a:ea typeface="Montserrat"/>
                <a:cs typeface="Montserrat"/>
                <a:sym typeface="Montserrat"/>
              </a:rPr>
              <a:t>.</a:t>
            </a:r>
            <a:endParaRPr sz="1800" dirty="0"/>
          </a:p>
        </p:txBody>
      </p:sp>
      <p:sp>
        <p:nvSpPr>
          <p:cNvPr id="202" name="Google Shape;202;p20"/>
          <p:cNvSpPr txBox="1"/>
          <p:nvPr/>
        </p:nvSpPr>
        <p:spPr>
          <a:xfrm>
            <a:off x="411163" y="4296485"/>
            <a:ext cx="5174400" cy="1663877"/>
          </a:xfrm>
          <a:prstGeom prst="rect">
            <a:avLst/>
          </a:prstGeom>
          <a:noFill/>
          <a:ln>
            <a:noFill/>
          </a:ln>
        </p:spPr>
        <p:txBody>
          <a:bodyPr spcFirstLastPara="1" wrap="square" lIns="91425" tIns="45700" rIns="91425" bIns="45700" anchor="t" anchorCtr="0">
            <a:spAutoFit/>
          </a:bodyPr>
          <a:lstStyle/>
          <a:p>
            <a:pPr marL="0" marR="0" lvl="0" indent="0" rtl="0">
              <a:lnSpc>
                <a:spcPct val="111111"/>
              </a:lnSpc>
              <a:spcBef>
                <a:spcPts val="0"/>
              </a:spcBef>
              <a:spcAft>
                <a:spcPts val="0"/>
              </a:spcAft>
              <a:buClr>
                <a:srgbClr val="6C2D30"/>
              </a:buClr>
              <a:buSzPts val="1800"/>
              <a:buFont typeface="Montserrat"/>
              <a:buNone/>
            </a:pPr>
            <a:r>
              <a:rPr lang="en-US" sz="2400" b="0" i="0" u="none" dirty="0" err="1">
                <a:solidFill>
                  <a:srgbClr val="6C2D30"/>
                </a:solidFill>
                <a:latin typeface="Montserrat"/>
                <a:ea typeface="Montserrat"/>
                <a:cs typeface="Montserrat"/>
                <a:sym typeface="Montserrat"/>
              </a:rPr>
              <a:t>Ao</a:t>
            </a:r>
            <a:r>
              <a:rPr lang="en-US" sz="2400" b="0" i="0" u="none" dirty="0">
                <a:solidFill>
                  <a:srgbClr val="6C2D30"/>
                </a:solidFill>
                <a:latin typeface="Montserrat"/>
                <a:ea typeface="Montserrat"/>
                <a:cs typeface="Montserrat"/>
                <a:sym typeface="Montserrat"/>
              </a:rPr>
              <a:t> usar </a:t>
            </a:r>
            <a:r>
              <a:rPr lang="en-US" sz="2400" b="0" i="0" u="none" dirty="0" err="1">
                <a:solidFill>
                  <a:srgbClr val="6C2D30"/>
                </a:solidFill>
                <a:latin typeface="Montserrat"/>
                <a:ea typeface="Montserrat"/>
                <a:cs typeface="Montserrat"/>
                <a:sym typeface="Montserrat"/>
              </a:rPr>
              <a:t>amizade</a:t>
            </a:r>
            <a:r>
              <a:rPr lang="en-US" sz="2400" b="0" i="0" u="none" dirty="0">
                <a:solidFill>
                  <a:srgbClr val="6C2D30"/>
                </a:solidFill>
                <a:latin typeface="Montserrat"/>
                <a:ea typeface="Montserrat"/>
                <a:cs typeface="Montserrat"/>
                <a:sym typeface="Montserrat"/>
              </a:rPr>
              <a:t> social, o Papa </a:t>
            </a:r>
            <a:r>
              <a:rPr lang="en-US" sz="2400" b="0" i="0" u="none" dirty="0" err="1">
                <a:solidFill>
                  <a:srgbClr val="6C2D30"/>
                </a:solidFill>
                <a:latin typeface="Montserrat"/>
                <a:ea typeface="Montserrat"/>
                <a:cs typeface="Montserrat"/>
                <a:sym typeface="Montserrat"/>
              </a:rPr>
              <a:t>alargou</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este</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conceito</a:t>
            </a:r>
            <a:r>
              <a:rPr lang="en-US" sz="2400" b="0" i="0" u="none" dirty="0">
                <a:solidFill>
                  <a:srgbClr val="6C2D30"/>
                </a:solidFill>
                <a:latin typeface="Montserrat"/>
                <a:ea typeface="Montserrat"/>
                <a:cs typeface="Montserrat"/>
                <a:sym typeface="Montserrat"/>
              </a:rPr>
              <a:t> e o </a:t>
            </a:r>
            <a:r>
              <a:rPr lang="en-US" sz="2400" b="0" i="0" u="none" dirty="0" err="1">
                <a:solidFill>
                  <a:srgbClr val="6C2D30"/>
                </a:solidFill>
                <a:latin typeface="Montserrat"/>
                <a:ea typeface="Montserrat"/>
                <a:cs typeface="Montserrat"/>
                <a:sym typeface="Montserrat"/>
              </a:rPr>
              <a:t>elevou</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ao</a:t>
            </a:r>
            <a:r>
              <a:rPr lang="en-US" sz="2400" b="0" i="0" u="none" dirty="0">
                <a:solidFill>
                  <a:srgbClr val="6C2D30"/>
                </a:solidFill>
                <a:latin typeface="Montserrat"/>
                <a:ea typeface="Montserrat"/>
                <a:cs typeface="Montserrat"/>
                <a:sym typeface="Montserrat"/>
              </a:rPr>
              <a:t> </a:t>
            </a:r>
            <a:r>
              <a:rPr lang="en-US" sz="2400" b="0" i="0" u="none" dirty="0" err="1">
                <a:solidFill>
                  <a:srgbClr val="6C2D30"/>
                </a:solidFill>
                <a:latin typeface="Montserrat"/>
                <a:ea typeface="Montserrat"/>
                <a:cs typeface="Montserrat"/>
                <a:sym typeface="Montserrat"/>
              </a:rPr>
              <a:t>nível</a:t>
            </a:r>
            <a:r>
              <a:rPr lang="en-US" sz="2400" b="0" i="0" u="none" dirty="0">
                <a:solidFill>
                  <a:srgbClr val="6C2D30"/>
                </a:solidFill>
                <a:latin typeface="Montserrat"/>
                <a:ea typeface="Montserrat"/>
                <a:cs typeface="Montserrat"/>
                <a:sym typeface="Montserrat"/>
              </a:rPr>
              <a:t> </a:t>
            </a:r>
            <a:r>
              <a:rPr lang="en-US" sz="2400" b="1" i="0" u="none" dirty="0">
                <a:solidFill>
                  <a:srgbClr val="6C2D30"/>
                </a:solidFill>
                <a:latin typeface="Montserrat"/>
                <a:ea typeface="Montserrat"/>
                <a:cs typeface="Montserrat"/>
                <a:sym typeface="Montserrat"/>
              </a:rPr>
              <a:t>de </a:t>
            </a:r>
            <a:r>
              <a:rPr lang="en-US" sz="2400" b="1" i="0" u="none" dirty="0" err="1">
                <a:solidFill>
                  <a:srgbClr val="6C2D30"/>
                </a:solidFill>
                <a:latin typeface="Montserrat"/>
                <a:ea typeface="Montserrat"/>
                <a:cs typeface="Montserrat"/>
                <a:sym typeface="Montserrat"/>
              </a:rPr>
              <a:t>acolher</a:t>
            </a:r>
            <a:r>
              <a:rPr lang="en-US" sz="2400" b="1" i="0" u="none" dirty="0">
                <a:solidFill>
                  <a:srgbClr val="6C2D30"/>
                </a:solidFill>
                <a:latin typeface="Montserrat"/>
                <a:ea typeface="Montserrat"/>
                <a:cs typeface="Montserrat"/>
                <a:sym typeface="Montserrat"/>
              </a:rPr>
              <a:t> a </a:t>
            </a:r>
            <a:r>
              <a:rPr lang="en-US" sz="2400" b="1" i="0" u="none" dirty="0" err="1">
                <a:solidFill>
                  <a:srgbClr val="6C2D30"/>
                </a:solidFill>
                <a:latin typeface="Montserrat"/>
                <a:ea typeface="Montserrat"/>
                <a:cs typeface="Montserrat"/>
                <a:sym typeface="Montserrat"/>
              </a:rPr>
              <a:t>todos</a:t>
            </a:r>
            <a:r>
              <a:rPr lang="en-US" sz="2400" dirty="0">
                <a:solidFill>
                  <a:srgbClr val="6C2D30"/>
                </a:solidFill>
                <a:latin typeface="Montserrat"/>
                <a:ea typeface="Montserrat"/>
                <a:cs typeface="Montserrat"/>
                <a:sym typeface="Montserrat"/>
              </a:rPr>
              <a:t>.</a:t>
            </a:r>
            <a:br>
              <a:rPr lang="en-US" sz="2400" b="0" i="0" u="none" dirty="0">
                <a:solidFill>
                  <a:srgbClr val="6C2D30"/>
                </a:solidFill>
                <a:latin typeface="Montserrat"/>
                <a:ea typeface="Montserrat"/>
                <a:cs typeface="Montserrat"/>
                <a:sym typeface="Montserrat"/>
              </a:rPr>
            </a:br>
            <a:endParaRPr sz="1800" dirty="0"/>
          </a:p>
        </p:txBody>
      </p:sp>
      <p:sp>
        <p:nvSpPr>
          <p:cNvPr id="203" name="Google Shape;203;p20"/>
          <p:cNvSpPr txBox="1"/>
          <p:nvPr/>
        </p:nvSpPr>
        <p:spPr>
          <a:xfrm>
            <a:off x="7585075" y="5407025"/>
            <a:ext cx="1757362" cy="816890"/>
          </a:xfrm>
          <a:prstGeom prst="rect">
            <a:avLst/>
          </a:prstGeom>
          <a:noFill/>
          <a:ln>
            <a:noFill/>
          </a:ln>
        </p:spPr>
        <p:txBody>
          <a:bodyPr spcFirstLastPara="1" wrap="square" lIns="0" tIns="0" rIns="0" bIns="0" anchor="t" anchorCtr="0">
            <a:spAutoFit/>
          </a:bodyPr>
          <a:lstStyle/>
          <a:p>
            <a:pPr marL="0" marR="0" lvl="0" indent="0" algn="l" rtl="0">
              <a:lnSpc>
                <a:spcPct val="115789"/>
              </a:lnSpc>
              <a:spcBef>
                <a:spcPts val="0"/>
              </a:spcBef>
              <a:spcAft>
                <a:spcPts val="0"/>
              </a:spcAft>
              <a:buClr>
                <a:srgbClr val="000305"/>
              </a:buClr>
              <a:buSzPts val="1900"/>
              <a:buFont typeface="IBM Plex Sans Condensed"/>
              <a:buNone/>
            </a:pPr>
            <a:r>
              <a:rPr lang="en-US" sz="1900" b="1" i="0" u="none" dirty="0">
                <a:solidFill>
                  <a:srgbClr val="000305"/>
                </a:solidFill>
                <a:latin typeface="IBM Plex Sans Condensed"/>
                <a:ea typeface="IBM Plex Sans Condensed"/>
                <a:cs typeface="IBM Plex Sans Condensed"/>
                <a:sym typeface="IBM Plex Sans Condensed"/>
              </a:rPr>
              <a:t>“</a:t>
            </a:r>
            <a:r>
              <a:rPr lang="en-US" sz="1900" b="1" i="0" u="none" dirty="0" err="1">
                <a:solidFill>
                  <a:srgbClr val="000205"/>
                </a:solidFill>
                <a:latin typeface="IBM Plex Sans Condensed"/>
                <a:ea typeface="IBM Plex Sans Condensed"/>
                <a:cs typeface="IBM Plex Sans Condensed"/>
                <a:sym typeface="IBM Plex Sans Condensed"/>
              </a:rPr>
              <a:t>Vós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sois</a:t>
            </a:r>
            <a:r>
              <a:rPr lang="en-US" sz="1900" b="1" i="0" u="none" dirty="0">
                <a:solidFill>
                  <a:srgbClr val="000205"/>
                </a:solidFill>
                <a:latin typeface="IBM Plex Sans Condensed"/>
                <a:ea typeface="IBM Plex Sans Condensed"/>
                <a:cs typeface="IBM Plex Sans Condensed"/>
                <a:sym typeface="IBM Plex Sans Condensed"/>
              </a:rPr>
              <a:t> </a:t>
            </a:r>
            <a:r>
              <a:rPr lang="en-US" sz="1900" b="1" i="0" u="none" dirty="0" err="1">
                <a:solidFill>
                  <a:srgbClr val="000205"/>
                </a:solidFill>
                <a:latin typeface="IBM Plex Sans Condensed"/>
                <a:ea typeface="IBM Plex Sans Condensed"/>
                <a:cs typeface="IBM Plex Sans Condensed"/>
                <a:sym typeface="IBM Plex Sans Condensed"/>
              </a:rPr>
              <a:t>todos</a:t>
            </a:r>
            <a:endParaRPr dirty="0"/>
          </a:p>
          <a:p>
            <a:pPr marL="0" marR="0" lvl="0" indent="0" algn="ctr" rtl="0">
              <a:lnSpc>
                <a:spcPct val="115789"/>
              </a:lnSpc>
              <a:spcBef>
                <a:spcPts val="0"/>
              </a:spcBef>
              <a:spcAft>
                <a:spcPts val="0"/>
              </a:spcAft>
              <a:buClr>
                <a:srgbClr val="000205"/>
              </a:buClr>
              <a:buSzPts val="1900"/>
              <a:buFont typeface="IBM Plex Sans Condensed"/>
              <a:buNone/>
            </a:pPr>
            <a:r>
              <a:rPr lang="en-US" sz="1900" b="1" i="0" u="none" dirty="0" err="1">
                <a:solidFill>
                  <a:srgbClr val="000205"/>
                </a:solidFill>
                <a:latin typeface="IBM Plex Sans Condensed"/>
                <a:ea typeface="IBM Plex Sans Condensed"/>
                <a:cs typeface="IBM Plex Sans Condensed"/>
                <a:sym typeface="IBM Plex Sans Condensed"/>
              </a:rPr>
              <a:t>irmãos</a:t>
            </a:r>
            <a:r>
              <a:rPr lang="en-US" sz="1900" b="1" i="0" u="none" dirty="0">
                <a:solidFill>
                  <a:srgbClr val="000205"/>
                </a:solidFill>
                <a:latin typeface="IBM Plex Sans Condensed"/>
                <a:ea typeface="IBM Plex Sans Condensed"/>
                <a:cs typeface="IBM Plex Sans Condensed"/>
                <a:sym typeface="IBM Plex Sans Condensed"/>
              </a:rPr>
              <a:t> e </a:t>
            </a:r>
            <a:r>
              <a:rPr lang="en-US" sz="1900" b="1" i="0" u="none" dirty="0" err="1">
                <a:solidFill>
                  <a:srgbClr val="000205"/>
                </a:solidFill>
                <a:latin typeface="IBM Plex Sans Condensed"/>
                <a:ea typeface="IBM Plex Sans Condensed"/>
                <a:cs typeface="IBM Plex Sans Condensed"/>
                <a:sym typeface="IBM Plex Sans Condensed"/>
              </a:rPr>
              <a:t>irmãs</a:t>
            </a:r>
            <a:r>
              <a:rPr lang="en-US" sz="1900" b="1" i="0" u="none" dirty="0">
                <a:solidFill>
                  <a:srgbClr val="000305"/>
                </a:solidFill>
                <a:latin typeface="IBM Plex Sans Condensed"/>
                <a:ea typeface="IBM Plex Sans Condensed"/>
                <a:cs typeface="IBM Plex Sans Condensed"/>
                <a:sym typeface="IBM Plex Sans Condensed"/>
              </a:rPr>
              <a:t>”</a:t>
            </a:r>
            <a:endParaRPr dirty="0"/>
          </a:p>
          <a:p>
            <a:pPr marL="0" marR="0" lvl="0" indent="0" algn="ctr" rtl="0">
              <a:lnSpc>
                <a:spcPct val="75000"/>
              </a:lnSpc>
              <a:spcBef>
                <a:spcPts val="0"/>
              </a:spcBef>
              <a:spcAft>
                <a:spcPts val="0"/>
              </a:spcAft>
              <a:buClr>
                <a:srgbClr val="000305"/>
              </a:buClr>
              <a:buSzPts val="1200"/>
              <a:buFont typeface="IBM Plex Sans Condensed"/>
              <a:buNone/>
            </a:pPr>
            <a:r>
              <a:rPr lang="en-US" sz="1200" b="1" i="0" u="none" dirty="0">
                <a:solidFill>
                  <a:srgbClr val="000305"/>
                </a:solidFill>
                <a:latin typeface="IBM Plex Sans Condensed"/>
                <a:ea typeface="IBM Plex Sans Condensed"/>
                <a:cs typeface="IBM Plex Sans Condensed"/>
                <a:sym typeface="IBM Plex Sans Condensed"/>
              </a:rPr>
              <a:t>(Mt 23,8)</a:t>
            </a:r>
            <a:endParaRPr dirty="0"/>
          </a:p>
        </p:txBody>
      </p:sp>
      <p:pic>
        <p:nvPicPr>
          <p:cNvPr id="204" name="Google Shape;204;p20"/>
          <p:cNvPicPr preferRelativeResize="0"/>
          <p:nvPr/>
        </p:nvPicPr>
        <p:blipFill>
          <a:blip r:embed="rId6">
            <a:alphaModFix/>
          </a:blip>
          <a:stretch>
            <a:fillRect/>
          </a:stretch>
        </p:blipFill>
        <p:spPr>
          <a:xfrm>
            <a:off x="6110514" y="1908175"/>
            <a:ext cx="3306538" cy="3220249"/>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2047</Words>
  <Application>Microsoft Office PowerPoint</Application>
  <PresentationFormat>Personalizar</PresentationFormat>
  <Paragraphs>221</Paragraphs>
  <Slides>22</Slides>
  <Notes>22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Montserrat</vt:lpstr>
      <vt:lpstr>IBM Plex Sans Condensed</vt:lpstr>
      <vt:lpstr>Arial</vt:lpstr>
      <vt:lpstr>Calibri</vt:lpstr>
      <vt:lpstr>Montserrat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0nde está o seu irmão? </vt:lpstr>
      <vt:lpstr>Apresentação do PowerPoint</vt:lpstr>
      <vt:lpstr>Apresentação do PowerPoint</vt:lpstr>
      <vt:lpstr>Apresentação do PowerPoint</vt:lpstr>
      <vt:lpstr>Apresentação do PowerPoint</vt:lpstr>
      <vt:lpstr>Apresentação do PowerPoint</vt:lpstr>
      <vt:lpstr>GLOBALIZAÇÃO DA INDIFERENÇA (EG, n. 54)</vt:lpstr>
      <vt:lpstr>SÍNDROME DE CAIM</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Cleide Antunes Silva</dc:creator>
  <cp:lastModifiedBy>Fabiana Guardão</cp:lastModifiedBy>
  <cp:revision>57</cp:revision>
  <dcterms:modified xsi:type="dcterms:W3CDTF">2024-01-26T22:39:04Z</dcterms:modified>
</cp:coreProperties>
</file>